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4" r:id="rId3"/>
    <p:sldId id="275" r:id="rId4"/>
    <p:sldId id="276" r:id="rId5"/>
    <p:sldId id="277" r:id="rId6"/>
    <p:sldId id="278" r:id="rId7"/>
    <p:sldId id="279" r:id="rId8"/>
    <p:sldId id="257" r:id="rId9"/>
    <p:sldId id="262" r:id="rId10"/>
    <p:sldId id="263" r:id="rId11"/>
    <p:sldId id="265" r:id="rId12"/>
    <p:sldId id="264" r:id="rId13"/>
    <p:sldId id="266" r:id="rId14"/>
    <p:sldId id="267" r:id="rId15"/>
    <p:sldId id="280" r:id="rId16"/>
    <p:sldId id="284" r:id="rId17"/>
    <p:sldId id="291" r:id="rId18"/>
    <p:sldId id="292" r:id="rId19"/>
    <p:sldId id="258" r:id="rId20"/>
    <p:sldId id="259" r:id="rId21"/>
    <p:sldId id="260" r:id="rId22"/>
    <p:sldId id="261" r:id="rId23"/>
    <p:sldId id="268" r:id="rId24"/>
    <p:sldId id="269" r:id="rId25"/>
    <p:sldId id="293" r:id="rId26"/>
    <p:sldId id="270" r:id="rId27"/>
    <p:sldId id="271" r:id="rId28"/>
    <p:sldId id="272" r:id="rId29"/>
    <p:sldId id="273"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88063" autoAdjust="0"/>
  </p:normalViewPr>
  <p:slideViewPr>
    <p:cSldViewPr>
      <p:cViewPr varScale="1">
        <p:scale>
          <a:sx n="64" d="100"/>
          <a:sy n="64" d="100"/>
        </p:scale>
        <p:origin x="-15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cked"/>
        <c:ser>
          <c:idx val="0"/>
          <c:order val="0"/>
          <c:cat>
            <c:strRef>
              <c:f>Sheet1!$A$1:$A$16</c:f>
              <c:strCache>
                <c:ptCount val="16"/>
                <c:pt idx="0">
                  <c:v>f0</c:v>
                </c:pt>
                <c:pt idx="1">
                  <c:v>f1</c:v>
                </c:pt>
                <c:pt idx="2">
                  <c:v>f2</c:v>
                </c:pt>
                <c:pt idx="3">
                  <c:v>f3</c:v>
                </c:pt>
                <c:pt idx="4">
                  <c:v>f4</c:v>
                </c:pt>
                <c:pt idx="5">
                  <c:v>f5</c:v>
                </c:pt>
                <c:pt idx="6">
                  <c:v>f6</c:v>
                </c:pt>
                <c:pt idx="7">
                  <c:v>f7</c:v>
                </c:pt>
                <c:pt idx="8">
                  <c:v>f8</c:v>
                </c:pt>
                <c:pt idx="9">
                  <c:v>f9</c:v>
                </c:pt>
                <c:pt idx="10">
                  <c:v>f10</c:v>
                </c:pt>
                <c:pt idx="11">
                  <c:v>f11</c:v>
                </c:pt>
                <c:pt idx="12">
                  <c:v>f12</c:v>
                </c:pt>
                <c:pt idx="13">
                  <c:v>f13</c:v>
                </c:pt>
                <c:pt idx="14">
                  <c:v>f14</c:v>
                </c:pt>
                <c:pt idx="15">
                  <c:v>f15</c:v>
                </c:pt>
              </c:strCache>
            </c:strRef>
          </c:cat>
          <c:val>
            <c:numRef>
              <c:f>Sheet1!$B$1:$B$16</c:f>
              <c:numCache>
                <c:formatCode>General</c:formatCode>
                <c:ptCount val="16"/>
                <c:pt idx="0">
                  <c:v>0</c:v>
                </c:pt>
                <c:pt idx="1">
                  <c:v>-1</c:v>
                </c:pt>
                <c:pt idx="2">
                  <c:v>0</c:v>
                </c:pt>
                <c:pt idx="3">
                  <c:v>-1</c:v>
                </c:pt>
                <c:pt idx="4">
                  <c:v>-2</c:v>
                </c:pt>
                <c:pt idx="5">
                  <c:v>-1</c:v>
                </c:pt>
                <c:pt idx="6">
                  <c:v>0</c:v>
                </c:pt>
                <c:pt idx="7">
                  <c:v>-1</c:v>
                </c:pt>
                <c:pt idx="8">
                  <c:v>0</c:v>
                </c:pt>
                <c:pt idx="9">
                  <c:v>1</c:v>
                </c:pt>
                <c:pt idx="10">
                  <c:v>2</c:v>
                </c:pt>
                <c:pt idx="11">
                  <c:v>1</c:v>
                </c:pt>
                <c:pt idx="12">
                  <c:v>2</c:v>
                </c:pt>
                <c:pt idx="13">
                  <c:v>3</c:v>
                </c:pt>
                <c:pt idx="14">
                  <c:v>2</c:v>
                </c:pt>
                <c:pt idx="15">
                  <c:v>1</c:v>
                </c:pt>
              </c:numCache>
            </c:numRef>
          </c:val>
        </c:ser>
        <c:marker val="1"/>
        <c:axId val="46520192"/>
        <c:axId val="46521728"/>
      </c:lineChart>
      <c:catAx>
        <c:axId val="46520192"/>
        <c:scaling>
          <c:orientation val="minMax"/>
        </c:scaling>
        <c:axPos val="b"/>
        <c:majorTickMark val="none"/>
        <c:tickLblPos val="nextTo"/>
        <c:crossAx val="46521728"/>
        <c:crosses val="autoZero"/>
        <c:auto val="1"/>
        <c:lblAlgn val="ctr"/>
        <c:lblOffset val="100"/>
      </c:catAx>
      <c:valAx>
        <c:axId val="46521728"/>
        <c:scaling>
          <c:orientation val="minMax"/>
        </c:scaling>
        <c:axPos val="l"/>
        <c:majorGridlines/>
        <c:numFmt formatCode="General" sourceLinked="1"/>
        <c:majorTickMark val="none"/>
        <c:tickLblPos val="nextTo"/>
        <c:crossAx val="46520192"/>
        <c:crosses val="autoZero"/>
        <c:crossBetween val="between"/>
      </c:valAx>
      <c:dTable>
        <c:showHorzBorder val="1"/>
        <c:showVertBorder val="1"/>
        <c:showOutline val="1"/>
        <c:showKeys val="1"/>
      </c:dTable>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737EC-0901-4FD9-B971-D5F372D16A4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1D47666-BCC6-4914-A7EF-5490172803E5}">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State 2</a:t>
          </a:r>
          <a:endParaRPr lang="en-US" dirty="0"/>
        </a:p>
      </dgm:t>
    </dgm:pt>
    <dgm:pt modelId="{788472FB-37E3-424E-980B-30033E42535E}" type="parTrans" cxnId="{7162BAF5-E981-4AC9-BB0E-9D96A737DB20}">
      <dgm:prSet/>
      <dgm:spPr/>
      <dgm:t>
        <a:bodyPr/>
        <a:lstStyle/>
        <a:p>
          <a:endParaRPr lang="en-US"/>
        </a:p>
      </dgm:t>
    </dgm:pt>
    <dgm:pt modelId="{96527AFC-47EE-45E8-A435-82F3ACCC6889}" type="sibTrans" cxnId="{7162BAF5-E981-4AC9-BB0E-9D96A737DB20}">
      <dgm:prSet/>
      <dgm:spPr/>
      <dgm:t>
        <a:bodyPr/>
        <a:lstStyle/>
        <a:p>
          <a:endParaRPr lang="en-US"/>
        </a:p>
      </dgm:t>
    </dgm:pt>
    <dgm:pt modelId="{285F8FE7-BD93-48BF-81A5-395144484B81}">
      <dgm:prSet phldrT="[Text]"/>
      <dgm:spPr/>
      <dgm:t>
        <a:bodyPr/>
        <a:lstStyle/>
        <a:p>
          <a:r>
            <a:rPr lang="en-US" dirty="0" smtClean="0"/>
            <a:t>State 3</a:t>
          </a:r>
          <a:endParaRPr lang="en-US" dirty="0"/>
        </a:p>
      </dgm:t>
    </dgm:pt>
    <dgm:pt modelId="{A7017F1E-F1AB-4F69-8F6C-C0FB16C4D869}" type="parTrans" cxnId="{BADD90DF-D416-4CD1-A379-BE66843A8C30}">
      <dgm:prSet/>
      <dgm:spPr>
        <a:ln>
          <a:headEnd type="arrow"/>
          <a:tailEnd type="arrow"/>
        </a:ln>
      </dgm:spPr>
      <dgm:t>
        <a:bodyPr/>
        <a:lstStyle/>
        <a:p>
          <a:endParaRPr lang="en-US"/>
        </a:p>
      </dgm:t>
    </dgm:pt>
    <dgm:pt modelId="{DDDAA5E7-9857-4BC2-BDCE-D8A21B1C6382}" type="sibTrans" cxnId="{BADD90DF-D416-4CD1-A379-BE66843A8C30}">
      <dgm:prSet/>
      <dgm:spPr/>
      <dgm:t>
        <a:bodyPr/>
        <a:lstStyle/>
        <a:p>
          <a:endParaRPr lang="en-US"/>
        </a:p>
      </dgm:t>
    </dgm:pt>
    <dgm:pt modelId="{39CCE136-23FE-476C-B6A5-4207772158E1}">
      <dgm:prSet phldrT="[Text]"/>
      <dgm:spPr/>
      <dgm:t>
        <a:bodyPr/>
        <a:lstStyle/>
        <a:p>
          <a:r>
            <a:rPr lang="en-US" dirty="0" smtClean="0"/>
            <a:t>State 1</a:t>
          </a:r>
          <a:endParaRPr lang="en-US" dirty="0"/>
        </a:p>
      </dgm:t>
    </dgm:pt>
    <dgm:pt modelId="{F87F172D-AF36-4E6E-8DDA-AB8953AA4167}" type="parTrans" cxnId="{9828AB10-E7D5-455B-B54B-409431E2B37D}">
      <dgm:prSet/>
      <dgm:spPr>
        <a:ln>
          <a:headEnd type="arrow"/>
          <a:tailEnd type="arrow"/>
        </a:ln>
      </dgm:spPr>
      <dgm:t>
        <a:bodyPr/>
        <a:lstStyle/>
        <a:p>
          <a:endParaRPr lang="en-US"/>
        </a:p>
      </dgm:t>
    </dgm:pt>
    <dgm:pt modelId="{D6FEB704-41EE-4589-834F-905B93E49125}" type="sibTrans" cxnId="{9828AB10-E7D5-455B-B54B-409431E2B37D}">
      <dgm:prSet/>
      <dgm:spPr/>
      <dgm:t>
        <a:bodyPr/>
        <a:lstStyle/>
        <a:p>
          <a:endParaRPr lang="en-US"/>
        </a:p>
      </dgm:t>
    </dgm:pt>
    <dgm:pt modelId="{97D2B8FC-291A-4245-9A3D-B277B508E6B0}">
      <dgm:prSet phldrT="[Text]">
        <dgm:style>
          <a:lnRef idx="2">
            <a:schemeClr val="accent2"/>
          </a:lnRef>
          <a:fillRef idx="1">
            <a:schemeClr val="lt1"/>
          </a:fillRef>
          <a:effectRef idx="0">
            <a:schemeClr val="accent2"/>
          </a:effectRef>
          <a:fontRef idx="minor">
            <a:schemeClr val="dk1"/>
          </a:fontRef>
        </dgm:style>
      </dgm:prSet>
      <dgm:spPr>
        <a:solidFill>
          <a:srgbClr val="FF0000"/>
        </a:solidFill>
      </dgm:spPr>
      <dgm:t>
        <a:bodyPr/>
        <a:lstStyle/>
        <a:p>
          <a:r>
            <a:rPr lang="en-US" dirty="0" smtClean="0"/>
            <a:t>State 5</a:t>
          </a:r>
          <a:endParaRPr lang="en-US" dirty="0"/>
        </a:p>
      </dgm:t>
    </dgm:pt>
    <dgm:pt modelId="{785ED9BF-29D9-4B3D-9C67-49434ABB3F50}" type="parTrans" cxnId="{728B0A75-ADFC-4C0D-BB41-C722B3C3CDCB}">
      <dgm:prSet/>
      <dgm:spPr>
        <a:ln>
          <a:headEnd type="none"/>
          <a:tailEnd type="arrow"/>
        </a:ln>
      </dgm:spPr>
      <dgm:t>
        <a:bodyPr/>
        <a:lstStyle/>
        <a:p>
          <a:endParaRPr lang="en-US"/>
        </a:p>
      </dgm:t>
    </dgm:pt>
    <dgm:pt modelId="{D65F4A2C-2122-4C68-958A-85AFEF435CC8}" type="sibTrans" cxnId="{728B0A75-ADFC-4C0D-BB41-C722B3C3CDCB}">
      <dgm:prSet/>
      <dgm:spPr/>
      <dgm:t>
        <a:bodyPr/>
        <a:lstStyle/>
        <a:p>
          <a:endParaRPr lang="en-US"/>
        </a:p>
      </dgm:t>
    </dgm:pt>
    <dgm:pt modelId="{91B2CAD4-78C1-495D-948C-782284457DA2}">
      <dgm:prSet phldrT="[Text]">
        <dgm:style>
          <a:lnRef idx="2">
            <a:schemeClr val="dk1"/>
          </a:lnRef>
          <a:fillRef idx="1">
            <a:schemeClr val="lt1"/>
          </a:fillRef>
          <a:effectRef idx="0">
            <a:schemeClr val="dk1"/>
          </a:effectRef>
          <a:fontRef idx="minor">
            <a:schemeClr val="dk1"/>
          </a:fontRef>
        </dgm:style>
      </dgm:prSet>
      <dgm:spPr>
        <a:solidFill>
          <a:srgbClr val="FF0000"/>
        </a:solidFill>
      </dgm:spPr>
      <dgm:t>
        <a:bodyPr/>
        <a:lstStyle/>
        <a:p>
          <a:r>
            <a:rPr lang="en-US" dirty="0" smtClean="0"/>
            <a:t>State 5</a:t>
          </a:r>
          <a:endParaRPr lang="en-US" dirty="0"/>
        </a:p>
      </dgm:t>
    </dgm:pt>
    <dgm:pt modelId="{E805B7E3-8E6A-4475-AC66-F2A8A92F74B1}" type="parTrans" cxnId="{89FCE7BA-5CBF-408E-9849-52AD521AAF8C}">
      <dgm:prSet/>
      <dgm:spPr>
        <a:ln>
          <a:headEnd type="none"/>
          <a:tailEnd type="arrow"/>
        </a:ln>
      </dgm:spPr>
      <dgm:t>
        <a:bodyPr/>
        <a:lstStyle/>
        <a:p>
          <a:endParaRPr lang="en-US"/>
        </a:p>
      </dgm:t>
    </dgm:pt>
    <dgm:pt modelId="{BF4E10A1-FD1A-4531-9F8B-0A98D0251DF1}" type="sibTrans" cxnId="{89FCE7BA-5CBF-408E-9849-52AD521AAF8C}">
      <dgm:prSet/>
      <dgm:spPr/>
      <dgm:t>
        <a:bodyPr/>
        <a:lstStyle/>
        <a:p>
          <a:endParaRPr lang="en-US"/>
        </a:p>
      </dgm:t>
    </dgm:pt>
    <dgm:pt modelId="{02926933-2CC4-4580-84BA-9D71D19D5B0F}">
      <dgm:prSet phldrT="[Text]"/>
      <dgm:spPr/>
      <dgm:t>
        <a:bodyPr/>
        <a:lstStyle/>
        <a:p>
          <a:r>
            <a:rPr lang="en-US" smtClean="0"/>
            <a:t>State 4</a:t>
          </a:r>
          <a:endParaRPr lang="en-US" dirty="0"/>
        </a:p>
      </dgm:t>
    </dgm:pt>
    <dgm:pt modelId="{AA01FE44-AF27-4386-B294-A4FD9679D376}" type="parTrans" cxnId="{8C191F7E-E5FC-4DD3-988C-92DC237CC753}">
      <dgm:prSet/>
      <dgm:spPr>
        <a:ln>
          <a:headEnd type="arrow"/>
          <a:tailEnd type="arrow"/>
        </a:ln>
      </dgm:spPr>
      <dgm:t>
        <a:bodyPr/>
        <a:lstStyle/>
        <a:p>
          <a:endParaRPr lang="en-US"/>
        </a:p>
      </dgm:t>
    </dgm:pt>
    <dgm:pt modelId="{F1FE7396-7733-4B29-98E7-2397BDF580D8}" type="sibTrans" cxnId="{8C191F7E-E5FC-4DD3-988C-92DC237CC753}">
      <dgm:prSet/>
      <dgm:spPr/>
      <dgm:t>
        <a:bodyPr/>
        <a:lstStyle/>
        <a:p>
          <a:endParaRPr lang="en-US"/>
        </a:p>
      </dgm:t>
    </dgm:pt>
    <dgm:pt modelId="{605B71FC-95A2-436D-AE99-39338C5F3B03}">
      <dgm:prSet phldrT="[Text]">
        <dgm:style>
          <a:lnRef idx="2">
            <a:schemeClr val="dk1"/>
          </a:lnRef>
          <a:fillRef idx="1">
            <a:schemeClr val="lt1"/>
          </a:fillRef>
          <a:effectRef idx="0">
            <a:schemeClr val="dk1"/>
          </a:effectRef>
          <a:fontRef idx="minor">
            <a:schemeClr val="dk1"/>
          </a:fontRef>
        </dgm:style>
      </dgm:prSet>
      <dgm:spPr>
        <a:solidFill>
          <a:srgbClr val="FF0000"/>
        </a:solidFill>
      </dgm:spPr>
      <dgm:t>
        <a:bodyPr/>
        <a:lstStyle/>
        <a:p>
          <a:r>
            <a:rPr lang="en-US" dirty="0" smtClean="0"/>
            <a:t>State 5</a:t>
          </a:r>
          <a:endParaRPr lang="en-US" dirty="0"/>
        </a:p>
      </dgm:t>
    </dgm:pt>
    <dgm:pt modelId="{58529F40-4AA6-431C-8C16-22D4AD430275}" type="parTrans" cxnId="{BF6B56B2-DE89-4E53-97AA-C2756CED10EE}">
      <dgm:prSet/>
      <dgm:spPr>
        <a:ln>
          <a:headEnd type="none"/>
          <a:tailEnd type="arrow"/>
        </a:ln>
      </dgm:spPr>
      <dgm:t>
        <a:bodyPr/>
        <a:lstStyle/>
        <a:p>
          <a:endParaRPr lang="en-US"/>
        </a:p>
      </dgm:t>
    </dgm:pt>
    <dgm:pt modelId="{4DD49A79-48B6-4193-B5A1-13382BDE1A3E}" type="sibTrans" cxnId="{BF6B56B2-DE89-4E53-97AA-C2756CED10EE}">
      <dgm:prSet/>
      <dgm:spPr/>
      <dgm:t>
        <a:bodyPr/>
        <a:lstStyle/>
        <a:p>
          <a:endParaRPr lang="en-US"/>
        </a:p>
      </dgm:t>
    </dgm:pt>
    <dgm:pt modelId="{D3CFE80F-403B-4E93-852F-59DDB9B34168}" type="pres">
      <dgm:prSet presAssocID="{7DE737EC-0901-4FD9-B971-D5F372D16A42}" presName="diagram" presStyleCnt="0">
        <dgm:presLayoutVars>
          <dgm:chPref val="1"/>
          <dgm:dir/>
          <dgm:animOne val="branch"/>
          <dgm:animLvl val="lvl"/>
          <dgm:resizeHandles val="exact"/>
        </dgm:presLayoutVars>
      </dgm:prSet>
      <dgm:spPr/>
      <dgm:t>
        <a:bodyPr/>
        <a:lstStyle/>
        <a:p>
          <a:endParaRPr lang="en-US"/>
        </a:p>
      </dgm:t>
    </dgm:pt>
    <dgm:pt modelId="{0A1F9934-CD2A-46F5-9DD9-A93FE2BE46C6}" type="pres">
      <dgm:prSet presAssocID="{81D47666-BCC6-4914-A7EF-5490172803E5}" presName="root1" presStyleCnt="0"/>
      <dgm:spPr/>
    </dgm:pt>
    <dgm:pt modelId="{C6EC8254-ADEA-4103-9AD8-1A1CA7CC3E6B}" type="pres">
      <dgm:prSet presAssocID="{81D47666-BCC6-4914-A7EF-5490172803E5}" presName="LevelOneTextNode" presStyleLbl="node0" presStyleIdx="0" presStyleCnt="1">
        <dgm:presLayoutVars>
          <dgm:chPref val="3"/>
        </dgm:presLayoutVars>
      </dgm:prSet>
      <dgm:spPr/>
      <dgm:t>
        <a:bodyPr/>
        <a:lstStyle/>
        <a:p>
          <a:endParaRPr lang="en-US"/>
        </a:p>
      </dgm:t>
    </dgm:pt>
    <dgm:pt modelId="{57CA8ECE-CE20-4EA9-9685-76C40FABB6B2}" type="pres">
      <dgm:prSet presAssocID="{81D47666-BCC6-4914-A7EF-5490172803E5}" presName="level2hierChild" presStyleCnt="0"/>
      <dgm:spPr/>
    </dgm:pt>
    <dgm:pt modelId="{991E5428-93FA-4A18-9184-16D137FAF206}" type="pres">
      <dgm:prSet presAssocID="{A7017F1E-F1AB-4F69-8F6C-C0FB16C4D869}" presName="conn2-1" presStyleLbl="parChTrans1D2" presStyleIdx="0" presStyleCnt="1"/>
      <dgm:spPr/>
      <dgm:t>
        <a:bodyPr/>
        <a:lstStyle/>
        <a:p>
          <a:endParaRPr lang="en-US"/>
        </a:p>
      </dgm:t>
    </dgm:pt>
    <dgm:pt modelId="{93960C8C-6AAF-4EF4-B1F8-FAA4D14FBCC5}" type="pres">
      <dgm:prSet presAssocID="{A7017F1E-F1AB-4F69-8F6C-C0FB16C4D869}" presName="connTx" presStyleLbl="parChTrans1D2" presStyleIdx="0" presStyleCnt="1"/>
      <dgm:spPr/>
      <dgm:t>
        <a:bodyPr/>
        <a:lstStyle/>
        <a:p>
          <a:endParaRPr lang="en-US"/>
        </a:p>
      </dgm:t>
    </dgm:pt>
    <dgm:pt modelId="{8A457CC9-7E46-4CCF-8AED-0D4082BEE67F}" type="pres">
      <dgm:prSet presAssocID="{285F8FE7-BD93-48BF-81A5-395144484B81}" presName="root2" presStyleCnt="0"/>
      <dgm:spPr/>
    </dgm:pt>
    <dgm:pt modelId="{BD98C013-85A8-46D9-A61D-D1F51F69FCBF}" type="pres">
      <dgm:prSet presAssocID="{285F8FE7-BD93-48BF-81A5-395144484B81}" presName="LevelTwoTextNode" presStyleLbl="node2" presStyleIdx="0" presStyleCnt="1">
        <dgm:presLayoutVars>
          <dgm:chPref val="3"/>
        </dgm:presLayoutVars>
      </dgm:prSet>
      <dgm:spPr/>
      <dgm:t>
        <a:bodyPr/>
        <a:lstStyle/>
        <a:p>
          <a:endParaRPr lang="en-US"/>
        </a:p>
      </dgm:t>
    </dgm:pt>
    <dgm:pt modelId="{C4843932-7F02-4A5B-9468-9F3AAE8B9CC9}" type="pres">
      <dgm:prSet presAssocID="{285F8FE7-BD93-48BF-81A5-395144484B81}" presName="level3hierChild" presStyleCnt="0"/>
      <dgm:spPr/>
    </dgm:pt>
    <dgm:pt modelId="{B854B40A-4EC2-45DE-BD36-6F9ED6091CDF}" type="pres">
      <dgm:prSet presAssocID="{F87F172D-AF36-4E6E-8DDA-AB8953AA4167}" presName="conn2-1" presStyleLbl="parChTrans1D3" presStyleIdx="0" presStyleCnt="3"/>
      <dgm:spPr/>
      <dgm:t>
        <a:bodyPr/>
        <a:lstStyle/>
        <a:p>
          <a:endParaRPr lang="en-US"/>
        </a:p>
      </dgm:t>
    </dgm:pt>
    <dgm:pt modelId="{A78B0613-6AAC-4E65-9DF0-6B1020631B39}" type="pres">
      <dgm:prSet presAssocID="{F87F172D-AF36-4E6E-8DDA-AB8953AA4167}" presName="connTx" presStyleLbl="parChTrans1D3" presStyleIdx="0" presStyleCnt="3"/>
      <dgm:spPr/>
      <dgm:t>
        <a:bodyPr/>
        <a:lstStyle/>
        <a:p>
          <a:endParaRPr lang="en-US"/>
        </a:p>
      </dgm:t>
    </dgm:pt>
    <dgm:pt modelId="{C55A5373-FBA2-4914-B1C9-0F5116412EF1}" type="pres">
      <dgm:prSet presAssocID="{39CCE136-23FE-476C-B6A5-4207772158E1}" presName="root2" presStyleCnt="0"/>
      <dgm:spPr/>
    </dgm:pt>
    <dgm:pt modelId="{A1FFEBD0-8629-47AA-A90E-7427220C34C3}" type="pres">
      <dgm:prSet presAssocID="{39CCE136-23FE-476C-B6A5-4207772158E1}" presName="LevelTwoTextNode" presStyleLbl="node3" presStyleIdx="0" presStyleCnt="3">
        <dgm:presLayoutVars>
          <dgm:chPref val="3"/>
        </dgm:presLayoutVars>
      </dgm:prSet>
      <dgm:spPr/>
      <dgm:t>
        <a:bodyPr/>
        <a:lstStyle/>
        <a:p>
          <a:endParaRPr lang="en-US"/>
        </a:p>
      </dgm:t>
    </dgm:pt>
    <dgm:pt modelId="{FC0D013A-9D7A-42D6-AA75-3159DF5133FB}" type="pres">
      <dgm:prSet presAssocID="{39CCE136-23FE-476C-B6A5-4207772158E1}" presName="level3hierChild" presStyleCnt="0"/>
      <dgm:spPr/>
    </dgm:pt>
    <dgm:pt modelId="{D6F7DB1B-1616-411E-8844-3FEE7377D790}" type="pres">
      <dgm:prSet presAssocID="{E805B7E3-8E6A-4475-AC66-F2A8A92F74B1}" presName="conn2-1" presStyleLbl="parChTrans1D4" presStyleIdx="0" presStyleCnt="2"/>
      <dgm:spPr/>
      <dgm:t>
        <a:bodyPr/>
        <a:lstStyle/>
        <a:p>
          <a:endParaRPr lang="en-US"/>
        </a:p>
      </dgm:t>
    </dgm:pt>
    <dgm:pt modelId="{0F71AB48-1586-46DC-876B-9BD24C687A0B}" type="pres">
      <dgm:prSet presAssocID="{E805B7E3-8E6A-4475-AC66-F2A8A92F74B1}" presName="connTx" presStyleLbl="parChTrans1D4" presStyleIdx="0" presStyleCnt="2"/>
      <dgm:spPr/>
      <dgm:t>
        <a:bodyPr/>
        <a:lstStyle/>
        <a:p>
          <a:endParaRPr lang="en-US"/>
        </a:p>
      </dgm:t>
    </dgm:pt>
    <dgm:pt modelId="{0D5D1507-3D95-4FF0-B335-29BD1AB693ED}" type="pres">
      <dgm:prSet presAssocID="{91B2CAD4-78C1-495D-948C-782284457DA2}" presName="root2" presStyleCnt="0"/>
      <dgm:spPr/>
    </dgm:pt>
    <dgm:pt modelId="{4ACAECAD-A816-4A46-9508-4558F1802D95}" type="pres">
      <dgm:prSet presAssocID="{91B2CAD4-78C1-495D-948C-782284457DA2}" presName="LevelTwoTextNode" presStyleLbl="node4" presStyleIdx="0" presStyleCnt="2">
        <dgm:presLayoutVars>
          <dgm:chPref val="3"/>
        </dgm:presLayoutVars>
      </dgm:prSet>
      <dgm:spPr/>
      <dgm:t>
        <a:bodyPr/>
        <a:lstStyle/>
        <a:p>
          <a:endParaRPr lang="en-US"/>
        </a:p>
      </dgm:t>
    </dgm:pt>
    <dgm:pt modelId="{FC8147AD-434B-4F9D-A242-BE6B5087DD11}" type="pres">
      <dgm:prSet presAssocID="{91B2CAD4-78C1-495D-948C-782284457DA2}" presName="level3hierChild" presStyleCnt="0"/>
      <dgm:spPr/>
    </dgm:pt>
    <dgm:pt modelId="{7B5776D8-02E4-4C12-B479-43501EA8838A}" type="pres">
      <dgm:prSet presAssocID="{AA01FE44-AF27-4386-B294-A4FD9679D376}" presName="conn2-1" presStyleLbl="parChTrans1D3" presStyleIdx="1" presStyleCnt="3"/>
      <dgm:spPr/>
      <dgm:t>
        <a:bodyPr/>
        <a:lstStyle/>
        <a:p>
          <a:endParaRPr lang="en-US"/>
        </a:p>
      </dgm:t>
    </dgm:pt>
    <dgm:pt modelId="{444E0A54-09B0-4027-9C9A-F3D7BA763D7C}" type="pres">
      <dgm:prSet presAssocID="{AA01FE44-AF27-4386-B294-A4FD9679D376}" presName="connTx" presStyleLbl="parChTrans1D3" presStyleIdx="1" presStyleCnt="3"/>
      <dgm:spPr/>
      <dgm:t>
        <a:bodyPr/>
        <a:lstStyle/>
        <a:p>
          <a:endParaRPr lang="en-US"/>
        </a:p>
      </dgm:t>
    </dgm:pt>
    <dgm:pt modelId="{006767B3-021D-4CA7-9F97-18D0E4059FC0}" type="pres">
      <dgm:prSet presAssocID="{02926933-2CC4-4580-84BA-9D71D19D5B0F}" presName="root2" presStyleCnt="0"/>
      <dgm:spPr/>
    </dgm:pt>
    <dgm:pt modelId="{9BDAA0F1-98CD-4879-A60D-46D24DBCE7E4}" type="pres">
      <dgm:prSet presAssocID="{02926933-2CC4-4580-84BA-9D71D19D5B0F}" presName="LevelTwoTextNode" presStyleLbl="node3" presStyleIdx="1" presStyleCnt="3">
        <dgm:presLayoutVars>
          <dgm:chPref val="3"/>
        </dgm:presLayoutVars>
      </dgm:prSet>
      <dgm:spPr/>
      <dgm:t>
        <a:bodyPr/>
        <a:lstStyle/>
        <a:p>
          <a:endParaRPr lang="en-US"/>
        </a:p>
      </dgm:t>
    </dgm:pt>
    <dgm:pt modelId="{FA746273-E3E3-450E-BE7B-74800B530B9E}" type="pres">
      <dgm:prSet presAssocID="{02926933-2CC4-4580-84BA-9D71D19D5B0F}" presName="level3hierChild" presStyleCnt="0"/>
      <dgm:spPr/>
    </dgm:pt>
    <dgm:pt modelId="{B739526D-45EE-4CFD-9BDD-2950C704A878}" type="pres">
      <dgm:prSet presAssocID="{58529F40-4AA6-431C-8C16-22D4AD430275}" presName="conn2-1" presStyleLbl="parChTrans1D4" presStyleIdx="1" presStyleCnt="2"/>
      <dgm:spPr/>
      <dgm:t>
        <a:bodyPr/>
        <a:lstStyle/>
        <a:p>
          <a:endParaRPr lang="en-US"/>
        </a:p>
      </dgm:t>
    </dgm:pt>
    <dgm:pt modelId="{8C496B83-02EE-4266-B1B0-E31D59FC40A7}" type="pres">
      <dgm:prSet presAssocID="{58529F40-4AA6-431C-8C16-22D4AD430275}" presName="connTx" presStyleLbl="parChTrans1D4" presStyleIdx="1" presStyleCnt="2"/>
      <dgm:spPr/>
      <dgm:t>
        <a:bodyPr/>
        <a:lstStyle/>
        <a:p>
          <a:endParaRPr lang="en-US"/>
        </a:p>
      </dgm:t>
    </dgm:pt>
    <dgm:pt modelId="{29AFCD37-3AC6-4B7F-AA50-5DE5DC371CAE}" type="pres">
      <dgm:prSet presAssocID="{605B71FC-95A2-436D-AE99-39338C5F3B03}" presName="root2" presStyleCnt="0"/>
      <dgm:spPr/>
    </dgm:pt>
    <dgm:pt modelId="{A3301AE9-1663-43C0-B74E-40FA0836E3EF}" type="pres">
      <dgm:prSet presAssocID="{605B71FC-95A2-436D-AE99-39338C5F3B03}" presName="LevelTwoTextNode" presStyleLbl="node4" presStyleIdx="1" presStyleCnt="2">
        <dgm:presLayoutVars>
          <dgm:chPref val="3"/>
        </dgm:presLayoutVars>
      </dgm:prSet>
      <dgm:spPr/>
      <dgm:t>
        <a:bodyPr/>
        <a:lstStyle/>
        <a:p>
          <a:endParaRPr lang="en-US"/>
        </a:p>
      </dgm:t>
    </dgm:pt>
    <dgm:pt modelId="{70058FAB-C2D6-48C2-98A8-FE395676EEB2}" type="pres">
      <dgm:prSet presAssocID="{605B71FC-95A2-436D-AE99-39338C5F3B03}" presName="level3hierChild" presStyleCnt="0"/>
      <dgm:spPr/>
    </dgm:pt>
    <dgm:pt modelId="{41604AAD-4971-4DFE-BF65-2A0D0FC7022D}" type="pres">
      <dgm:prSet presAssocID="{785ED9BF-29D9-4B3D-9C67-49434ABB3F50}" presName="conn2-1" presStyleLbl="parChTrans1D3" presStyleIdx="2" presStyleCnt="3"/>
      <dgm:spPr/>
      <dgm:t>
        <a:bodyPr/>
        <a:lstStyle/>
        <a:p>
          <a:endParaRPr lang="en-US"/>
        </a:p>
      </dgm:t>
    </dgm:pt>
    <dgm:pt modelId="{6E8E1D96-38C3-4166-BFB6-6960B1B73D4A}" type="pres">
      <dgm:prSet presAssocID="{785ED9BF-29D9-4B3D-9C67-49434ABB3F50}" presName="connTx" presStyleLbl="parChTrans1D3" presStyleIdx="2" presStyleCnt="3"/>
      <dgm:spPr/>
      <dgm:t>
        <a:bodyPr/>
        <a:lstStyle/>
        <a:p>
          <a:endParaRPr lang="en-US"/>
        </a:p>
      </dgm:t>
    </dgm:pt>
    <dgm:pt modelId="{4DF191F6-4EAB-4584-B8AE-8B14583BB549}" type="pres">
      <dgm:prSet presAssocID="{97D2B8FC-291A-4245-9A3D-B277B508E6B0}" presName="root2" presStyleCnt="0"/>
      <dgm:spPr/>
    </dgm:pt>
    <dgm:pt modelId="{76ED5F8C-E23B-4997-A7C4-71F9768EFDE3}" type="pres">
      <dgm:prSet presAssocID="{97D2B8FC-291A-4245-9A3D-B277B508E6B0}" presName="LevelTwoTextNode" presStyleLbl="node3" presStyleIdx="2" presStyleCnt="3">
        <dgm:presLayoutVars>
          <dgm:chPref val="3"/>
        </dgm:presLayoutVars>
      </dgm:prSet>
      <dgm:spPr/>
      <dgm:t>
        <a:bodyPr/>
        <a:lstStyle/>
        <a:p>
          <a:endParaRPr lang="en-US"/>
        </a:p>
      </dgm:t>
    </dgm:pt>
    <dgm:pt modelId="{F3DDA328-3EB2-40E4-9F36-752FE669BC7B}" type="pres">
      <dgm:prSet presAssocID="{97D2B8FC-291A-4245-9A3D-B277B508E6B0}" presName="level3hierChild" presStyleCnt="0"/>
      <dgm:spPr/>
    </dgm:pt>
  </dgm:ptLst>
  <dgm:cxnLst>
    <dgm:cxn modelId="{A743F050-CB54-4586-8ADF-E31C06A088FD}" type="presOf" srcId="{AA01FE44-AF27-4386-B294-A4FD9679D376}" destId="{7B5776D8-02E4-4C12-B479-43501EA8838A}" srcOrd="0" destOrd="0" presId="urn:microsoft.com/office/officeart/2005/8/layout/hierarchy2"/>
    <dgm:cxn modelId="{A9E5B397-C731-4FB9-91FA-5A3C94D5F7C7}" type="presOf" srcId="{785ED9BF-29D9-4B3D-9C67-49434ABB3F50}" destId="{41604AAD-4971-4DFE-BF65-2A0D0FC7022D}" srcOrd="0" destOrd="0" presId="urn:microsoft.com/office/officeart/2005/8/layout/hierarchy2"/>
    <dgm:cxn modelId="{8F65AF83-2F97-41E9-BAAD-6859CADE4666}" type="presOf" srcId="{285F8FE7-BD93-48BF-81A5-395144484B81}" destId="{BD98C013-85A8-46D9-A61D-D1F51F69FCBF}" srcOrd="0" destOrd="0" presId="urn:microsoft.com/office/officeart/2005/8/layout/hierarchy2"/>
    <dgm:cxn modelId="{3DE19961-EFFC-405B-B74A-CC692F553F9F}" type="presOf" srcId="{E805B7E3-8E6A-4475-AC66-F2A8A92F74B1}" destId="{0F71AB48-1586-46DC-876B-9BD24C687A0B}" srcOrd="1" destOrd="0" presId="urn:microsoft.com/office/officeart/2005/8/layout/hierarchy2"/>
    <dgm:cxn modelId="{6D2CD95F-33CD-4B76-AC2E-7BD7657A8E46}" type="presOf" srcId="{58529F40-4AA6-431C-8C16-22D4AD430275}" destId="{8C496B83-02EE-4266-B1B0-E31D59FC40A7}" srcOrd="1" destOrd="0" presId="urn:microsoft.com/office/officeart/2005/8/layout/hierarchy2"/>
    <dgm:cxn modelId="{0DD9E050-28F5-47C3-88F4-4C9BE4BA1E4B}" type="presOf" srcId="{91B2CAD4-78C1-495D-948C-782284457DA2}" destId="{4ACAECAD-A816-4A46-9508-4558F1802D95}" srcOrd="0" destOrd="0" presId="urn:microsoft.com/office/officeart/2005/8/layout/hierarchy2"/>
    <dgm:cxn modelId="{8C191F7E-E5FC-4DD3-988C-92DC237CC753}" srcId="{285F8FE7-BD93-48BF-81A5-395144484B81}" destId="{02926933-2CC4-4580-84BA-9D71D19D5B0F}" srcOrd="1" destOrd="0" parTransId="{AA01FE44-AF27-4386-B294-A4FD9679D376}" sibTransId="{F1FE7396-7733-4B29-98E7-2397BDF580D8}"/>
    <dgm:cxn modelId="{89FCE7BA-5CBF-408E-9849-52AD521AAF8C}" srcId="{39CCE136-23FE-476C-B6A5-4207772158E1}" destId="{91B2CAD4-78C1-495D-948C-782284457DA2}" srcOrd="0" destOrd="0" parTransId="{E805B7E3-8E6A-4475-AC66-F2A8A92F74B1}" sibTransId="{BF4E10A1-FD1A-4531-9F8B-0A98D0251DF1}"/>
    <dgm:cxn modelId="{BADD90DF-D416-4CD1-A379-BE66843A8C30}" srcId="{81D47666-BCC6-4914-A7EF-5490172803E5}" destId="{285F8FE7-BD93-48BF-81A5-395144484B81}" srcOrd="0" destOrd="0" parTransId="{A7017F1E-F1AB-4F69-8F6C-C0FB16C4D869}" sibTransId="{DDDAA5E7-9857-4BC2-BDCE-D8A21B1C6382}"/>
    <dgm:cxn modelId="{FEBD8157-0304-436F-BC24-B2901A52E407}" type="presOf" srcId="{F87F172D-AF36-4E6E-8DDA-AB8953AA4167}" destId="{A78B0613-6AAC-4E65-9DF0-6B1020631B39}" srcOrd="1" destOrd="0" presId="urn:microsoft.com/office/officeart/2005/8/layout/hierarchy2"/>
    <dgm:cxn modelId="{A8B3FA12-B38F-4C3A-A2CB-DB66EEEF0CAF}" type="presOf" srcId="{39CCE136-23FE-476C-B6A5-4207772158E1}" destId="{A1FFEBD0-8629-47AA-A90E-7427220C34C3}" srcOrd="0" destOrd="0" presId="urn:microsoft.com/office/officeart/2005/8/layout/hierarchy2"/>
    <dgm:cxn modelId="{728B0A75-ADFC-4C0D-BB41-C722B3C3CDCB}" srcId="{285F8FE7-BD93-48BF-81A5-395144484B81}" destId="{97D2B8FC-291A-4245-9A3D-B277B508E6B0}" srcOrd="2" destOrd="0" parTransId="{785ED9BF-29D9-4B3D-9C67-49434ABB3F50}" sibTransId="{D65F4A2C-2122-4C68-958A-85AFEF435CC8}"/>
    <dgm:cxn modelId="{B9BA962E-CB57-4889-B455-1AED511A09CE}" type="presOf" srcId="{F87F172D-AF36-4E6E-8DDA-AB8953AA4167}" destId="{B854B40A-4EC2-45DE-BD36-6F9ED6091CDF}" srcOrd="0" destOrd="0" presId="urn:microsoft.com/office/officeart/2005/8/layout/hierarchy2"/>
    <dgm:cxn modelId="{B81658FD-1156-4528-9310-6BAF0F52AB0C}" type="presOf" srcId="{E805B7E3-8E6A-4475-AC66-F2A8A92F74B1}" destId="{D6F7DB1B-1616-411E-8844-3FEE7377D790}" srcOrd="0" destOrd="0" presId="urn:microsoft.com/office/officeart/2005/8/layout/hierarchy2"/>
    <dgm:cxn modelId="{C43972F5-A438-4B81-8700-96FAD6FA5093}" type="presOf" srcId="{605B71FC-95A2-436D-AE99-39338C5F3B03}" destId="{A3301AE9-1663-43C0-B74E-40FA0836E3EF}" srcOrd="0" destOrd="0" presId="urn:microsoft.com/office/officeart/2005/8/layout/hierarchy2"/>
    <dgm:cxn modelId="{4F3A726A-934D-4659-9E00-935F03BF5EAE}" type="presOf" srcId="{AA01FE44-AF27-4386-B294-A4FD9679D376}" destId="{444E0A54-09B0-4027-9C9A-F3D7BA763D7C}" srcOrd="1" destOrd="0" presId="urn:microsoft.com/office/officeart/2005/8/layout/hierarchy2"/>
    <dgm:cxn modelId="{B039E964-67F4-4209-B4D4-82266359ED64}" type="presOf" srcId="{A7017F1E-F1AB-4F69-8F6C-C0FB16C4D869}" destId="{93960C8C-6AAF-4EF4-B1F8-FAA4D14FBCC5}" srcOrd="1" destOrd="0" presId="urn:microsoft.com/office/officeart/2005/8/layout/hierarchy2"/>
    <dgm:cxn modelId="{9828AB10-E7D5-455B-B54B-409431E2B37D}" srcId="{285F8FE7-BD93-48BF-81A5-395144484B81}" destId="{39CCE136-23FE-476C-B6A5-4207772158E1}" srcOrd="0" destOrd="0" parTransId="{F87F172D-AF36-4E6E-8DDA-AB8953AA4167}" sibTransId="{D6FEB704-41EE-4589-834F-905B93E49125}"/>
    <dgm:cxn modelId="{F9C5B74B-B583-4751-A158-FD1A31D86CD5}" type="presOf" srcId="{A7017F1E-F1AB-4F69-8F6C-C0FB16C4D869}" destId="{991E5428-93FA-4A18-9184-16D137FAF206}" srcOrd="0" destOrd="0" presId="urn:microsoft.com/office/officeart/2005/8/layout/hierarchy2"/>
    <dgm:cxn modelId="{7162BAF5-E981-4AC9-BB0E-9D96A737DB20}" srcId="{7DE737EC-0901-4FD9-B971-D5F372D16A42}" destId="{81D47666-BCC6-4914-A7EF-5490172803E5}" srcOrd="0" destOrd="0" parTransId="{788472FB-37E3-424E-980B-30033E42535E}" sibTransId="{96527AFC-47EE-45E8-A435-82F3ACCC6889}"/>
    <dgm:cxn modelId="{5CB2C9F7-D699-4453-9DF8-C5B12CD5DCA9}" type="presOf" srcId="{7DE737EC-0901-4FD9-B971-D5F372D16A42}" destId="{D3CFE80F-403B-4E93-852F-59DDB9B34168}" srcOrd="0" destOrd="0" presId="urn:microsoft.com/office/officeart/2005/8/layout/hierarchy2"/>
    <dgm:cxn modelId="{12A4F2BC-4EE9-4797-980A-BD039CFF1A65}" type="presOf" srcId="{81D47666-BCC6-4914-A7EF-5490172803E5}" destId="{C6EC8254-ADEA-4103-9AD8-1A1CA7CC3E6B}" srcOrd="0" destOrd="0" presId="urn:microsoft.com/office/officeart/2005/8/layout/hierarchy2"/>
    <dgm:cxn modelId="{9E8AFA2A-CB98-4B29-A8EA-979D4EEDC04C}" type="presOf" srcId="{97D2B8FC-291A-4245-9A3D-B277B508E6B0}" destId="{76ED5F8C-E23B-4997-A7C4-71F9768EFDE3}" srcOrd="0" destOrd="0" presId="urn:microsoft.com/office/officeart/2005/8/layout/hierarchy2"/>
    <dgm:cxn modelId="{EE1B14E3-B08D-4630-A228-56BE2F8A0447}" type="presOf" srcId="{785ED9BF-29D9-4B3D-9C67-49434ABB3F50}" destId="{6E8E1D96-38C3-4166-BFB6-6960B1B73D4A}" srcOrd="1" destOrd="0" presId="urn:microsoft.com/office/officeart/2005/8/layout/hierarchy2"/>
    <dgm:cxn modelId="{BF6B56B2-DE89-4E53-97AA-C2756CED10EE}" srcId="{02926933-2CC4-4580-84BA-9D71D19D5B0F}" destId="{605B71FC-95A2-436D-AE99-39338C5F3B03}" srcOrd="0" destOrd="0" parTransId="{58529F40-4AA6-431C-8C16-22D4AD430275}" sibTransId="{4DD49A79-48B6-4193-B5A1-13382BDE1A3E}"/>
    <dgm:cxn modelId="{37299359-DD89-4B92-8B3C-7BC2A82BDFB9}" type="presOf" srcId="{02926933-2CC4-4580-84BA-9D71D19D5B0F}" destId="{9BDAA0F1-98CD-4879-A60D-46D24DBCE7E4}" srcOrd="0" destOrd="0" presId="urn:microsoft.com/office/officeart/2005/8/layout/hierarchy2"/>
    <dgm:cxn modelId="{34C9991F-E764-4040-A41E-5EB08F55E370}" type="presOf" srcId="{58529F40-4AA6-431C-8C16-22D4AD430275}" destId="{B739526D-45EE-4CFD-9BDD-2950C704A878}" srcOrd="0" destOrd="0" presId="urn:microsoft.com/office/officeart/2005/8/layout/hierarchy2"/>
    <dgm:cxn modelId="{A995EDEF-9A7E-42AE-80DF-5FDA3961BB2E}" type="presParOf" srcId="{D3CFE80F-403B-4E93-852F-59DDB9B34168}" destId="{0A1F9934-CD2A-46F5-9DD9-A93FE2BE46C6}" srcOrd="0" destOrd="0" presId="urn:microsoft.com/office/officeart/2005/8/layout/hierarchy2"/>
    <dgm:cxn modelId="{89A1AFCF-644B-4713-A701-013C88DCE129}" type="presParOf" srcId="{0A1F9934-CD2A-46F5-9DD9-A93FE2BE46C6}" destId="{C6EC8254-ADEA-4103-9AD8-1A1CA7CC3E6B}" srcOrd="0" destOrd="0" presId="urn:microsoft.com/office/officeart/2005/8/layout/hierarchy2"/>
    <dgm:cxn modelId="{35D7F869-6A3C-40D3-91A7-9091D5C92680}" type="presParOf" srcId="{0A1F9934-CD2A-46F5-9DD9-A93FE2BE46C6}" destId="{57CA8ECE-CE20-4EA9-9685-76C40FABB6B2}" srcOrd="1" destOrd="0" presId="urn:microsoft.com/office/officeart/2005/8/layout/hierarchy2"/>
    <dgm:cxn modelId="{4CAD51B2-9DF3-4AEE-BC52-BE577800589A}" type="presParOf" srcId="{57CA8ECE-CE20-4EA9-9685-76C40FABB6B2}" destId="{991E5428-93FA-4A18-9184-16D137FAF206}" srcOrd="0" destOrd="0" presId="urn:microsoft.com/office/officeart/2005/8/layout/hierarchy2"/>
    <dgm:cxn modelId="{67718A47-E95D-4EB0-9EB7-0E10AD3C56B8}" type="presParOf" srcId="{991E5428-93FA-4A18-9184-16D137FAF206}" destId="{93960C8C-6AAF-4EF4-B1F8-FAA4D14FBCC5}" srcOrd="0" destOrd="0" presId="urn:microsoft.com/office/officeart/2005/8/layout/hierarchy2"/>
    <dgm:cxn modelId="{031AFDE3-CCF0-4C1A-9F93-73A0731AA714}" type="presParOf" srcId="{57CA8ECE-CE20-4EA9-9685-76C40FABB6B2}" destId="{8A457CC9-7E46-4CCF-8AED-0D4082BEE67F}" srcOrd="1" destOrd="0" presId="urn:microsoft.com/office/officeart/2005/8/layout/hierarchy2"/>
    <dgm:cxn modelId="{FFBD98B1-DA70-44E9-97C8-81A46145F969}" type="presParOf" srcId="{8A457CC9-7E46-4CCF-8AED-0D4082BEE67F}" destId="{BD98C013-85A8-46D9-A61D-D1F51F69FCBF}" srcOrd="0" destOrd="0" presId="urn:microsoft.com/office/officeart/2005/8/layout/hierarchy2"/>
    <dgm:cxn modelId="{77EEA7E5-37BF-4C61-B97F-8DC291253A87}" type="presParOf" srcId="{8A457CC9-7E46-4CCF-8AED-0D4082BEE67F}" destId="{C4843932-7F02-4A5B-9468-9F3AAE8B9CC9}" srcOrd="1" destOrd="0" presId="urn:microsoft.com/office/officeart/2005/8/layout/hierarchy2"/>
    <dgm:cxn modelId="{319FE752-8B74-4148-A0D6-0C8AA51B8576}" type="presParOf" srcId="{C4843932-7F02-4A5B-9468-9F3AAE8B9CC9}" destId="{B854B40A-4EC2-45DE-BD36-6F9ED6091CDF}" srcOrd="0" destOrd="0" presId="urn:microsoft.com/office/officeart/2005/8/layout/hierarchy2"/>
    <dgm:cxn modelId="{E3B65221-626D-47CF-B97D-D490AAC7AFE6}" type="presParOf" srcId="{B854B40A-4EC2-45DE-BD36-6F9ED6091CDF}" destId="{A78B0613-6AAC-4E65-9DF0-6B1020631B39}" srcOrd="0" destOrd="0" presId="urn:microsoft.com/office/officeart/2005/8/layout/hierarchy2"/>
    <dgm:cxn modelId="{109B2F98-0606-4B5C-9CC5-A545139E7354}" type="presParOf" srcId="{C4843932-7F02-4A5B-9468-9F3AAE8B9CC9}" destId="{C55A5373-FBA2-4914-B1C9-0F5116412EF1}" srcOrd="1" destOrd="0" presId="urn:microsoft.com/office/officeart/2005/8/layout/hierarchy2"/>
    <dgm:cxn modelId="{BEC1D97C-83C8-419B-81D0-14CE3633C558}" type="presParOf" srcId="{C55A5373-FBA2-4914-B1C9-0F5116412EF1}" destId="{A1FFEBD0-8629-47AA-A90E-7427220C34C3}" srcOrd="0" destOrd="0" presId="urn:microsoft.com/office/officeart/2005/8/layout/hierarchy2"/>
    <dgm:cxn modelId="{43794483-3E55-4CDE-989F-E9875E7348F0}" type="presParOf" srcId="{C55A5373-FBA2-4914-B1C9-0F5116412EF1}" destId="{FC0D013A-9D7A-42D6-AA75-3159DF5133FB}" srcOrd="1" destOrd="0" presId="urn:microsoft.com/office/officeart/2005/8/layout/hierarchy2"/>
    <dgm:cxn modelId="{0A46999D-B3B3-41CB-9549-63F5ECE9FDDE}" type="presParOf" srcId="{FC0D013A-9D7A-42D6-AA75-3159DF5133FB}" destId="{D6F7DB1B-1616-411E-8844-3FEE7377D790}" srcOrd="0" destOrd="0" presId="urn:microsoft.com/office/officeart/2005/8/layout/hierarchy2"/>
    <dgm:cxn modelId="{7709468B-A8A8-4B5A-9B3B-A8C883B7FB11}" type="presParOf" srcId="{D6F7DB1B-1616-411E-8844-3FEE7377D790}" destId="{0F71AB48-1586-46DC-876B-9BD24C687A0B}" srcOrd="0" destOrd="0" presId="urn:microsoft.com/office/officeart/2005/8/layout/hierarchy2"/>
    <dgm:cxn modelId="{9D692ACD-D00C-4127-A73B-85969C3540FF}" type="presParOf" srcId="{FC0D013A-9D7A-42D6-AA75-3159DF5133FB}" destId="{0D5D1507-3D95-4FF0-B335-29BD1AB693ED}" srcOrd="1" destOrd="0" presId="urn:microsoft.com/office/officeart/2005/8/layout/hierarchy2"/>
    <dgm:cxn modelId="{9B7D94DF-4E0F-41A9-99CD-DB7925D23D4C}" type="presParOf" srcId="{0D5D1507-3D95-4FF0-B335-29BD1AB693ED}" destId="{4ACAECAD-A816-4A46-9508-4558F1802D95}" srcOrd="0" destOrd="0" presId="urn:microsoft.com/office/officeart/2005/8/layout/hierarchy2"/>
    <dgm:cxn modelId="{F0E22D7F-9F2A-4130-92A0-8B8CD524865E}" type="presParOf" srcId="{0D5D1507-3D95-4FF0-B335-29BD1AB693ED}" destId="{FC8147AD-434B-4F9D-A242-BE6B5087DD11}" srcOrd="1" destOrd="0" presId="urn:microsoft.com/office/officeart/2005/8/layout/hierarchy2"/>
    <dgm:cxn modelId="{5B0A4B7A-3BC5-40D9-8C26-F3C4D69D289F}" type="presParOf" srcId="{C4843932-7F02-4A5B-9468-9F3AAE8B9CC9}" destId="{7B5776D8-02E4-4C12-B479-43501EA8838A}" srcOrd="2" destOrd="0" presId="urn:microsoft.com/office/officeart/2005/8/layout/hierarchy2"/>
    <dgm:cxn modelId="{DA13AF54-0CE6-42B2-B007-3A0A2A5B5D86}" type="presParOf" srcId="{7B5776D8-02E4-4C12-B479-43501EA8838A}" destId="{444E0A54-09B0-4027-9C9A-F3D7BA763D7C}" srcOrd="0" destOrd="0" presId="urn:microsoft.com/office/officeart/2005/8/layout/hierarchy2"/>
    <dgm:cxn modelId="{8B91E861-8AE6-4011-BCA6-BE7A0744E997}" type="presParOf" srcId="{C4843932-7F02-4A5B-9468-9F3AAE8B9CC9}" destId="{006767B3-021D-4CA7-9F97-18D0E4059FC0}" srcOrd="3" destOrd="0" presId="urn:microsoft.com/office/officeart/2005/8/layout/hierarchy2"/>
    <dgm:cxn modelId="{732A8F36-0BFD-494D-A14E-F4F7A6CEB40F}" type="presParOf" srcId="{006767B3-021D-4CA7-9F97-18D0E4059FC0}" destId="{9BDAA0F1-98CD-4879-A60D-46D24DBCE7E4}" srcOrd="0" destOrd="0" presId="urn:microsoft.com/office/officeart/2005/8/layout/hierarchy2"/>
    <dgm:cxn modelId="{5975B6B0-21DF-4AE5-9D40-A07228031CB3}" type="presParOf" srcId="{006767B3-021D-4CA7-9F97-18D0E4059FC0}" destId="{FA746273-E3E3-450E-BE7B-74800B530B9E}" srcOrd="1" destOrd="0" presId="urn:microsoft.com/office/officeart/2005/8/layout/hierarchy2"/>
    <dgm:cxn modelId="{485DEF3E-7091-4378-B78D-8EEE9491D998}" type="presParOf" srcId="{FA746273-E3E3-450E-BE7B-74800B530B9E}" destId="{B739526D-45EE-4CFD-9BDD-2950C704A878}" srcOrd="0" destOrd="0" presId="urn:microsoft.com/office/officeart/2005/8/layout/hierarchy2"/>
    <dgm:cxn modelId="{248B4F6E-0C4A-4E7D-B0E0-B31FD9EA4005}" type="presParOf" srcId="{B739526D-45EE-4CFD-9BDD-2950C704A878}" destId="{8C496B83-02EE-4266-B1B0-E31D59FC40A7}" srcOrd="0" destOrd="0" presId="urn:microsoft.com/office/officeart/2005/8/layout/hierarchy2"/>
    <dgm:cxn modelId="{31764A8C-D637-4B90-9220-D51C81C8696C}" type="presParOf" srcId="{FA746273-E3E3-450E-BE7B-74800B530B9E}" destId="{29AFCD37-3AC6-4B7F-AA50-5DE5DC371CAE}" srcOrd="1" destOrd="0" presId="urn:microsoft.com/office/officeart/2005/8/layout/hierarchy2"/>
    <dgm:cxn modelId="{AC5E8A33-1564-4CED-8115-76F5CD314E99}" type="presParOf" srcId="{29AFCD37-3AC6-4B7F-AA50-5DE5DC371CAE}" destId="{A3301AE9-1663-43C0-B74E-40FA0836E3EF}" srcOrd="0" destOrd="0" presId="urn:microsoft.com/office/officeart/2005/8/layout/hierarchy2"/>
    <dgm:cxn modelId="{D04A25E3-0EC9-436A-92CB-8E513D3C71C5}" type="presParOf" srcId="{29AFCD37-3AC6-4B7F-AA50-5DE5DC371CAE}" destId="{70058FAB-C2D6-48C2-98A8-FE395676EEB2}" srcOrd="1" destOrd="0" presId="urn:microsoft.com/office/officeart/2005/8/layout/hierarchy2"/>
    <dgm:cxn modelId="{B7572FDF-7A4D-4078-BA04-5E4A5B9DD8CC}" type="presParOf" srcId="{C4843932-7F02-4A5B-9468-9F3AAE8B9CC9}" destId="{41604AAD-4971-4DFE-BF65-2A0D0FC7022D}" srcOrd="4" destOrd="0" presId="urn:microsoft.com/office/officeart/2005/8/layout/hierarchy2"/>
    <dgm:cxn modelId="{F4A00E6D-3AD1-4484-9BEE-869C79497278}" type="presParOf" srcId="{41604AAD-4971-4DFE-BF65-2A0D0FC7022D}" destId="{6E8E1D96-38C3-4166-BFB6-6960B1B73D4A}" srcOrd="0" destOrd="0" presId="urn:microsoft.com/office/officeart/2005/8/layout/hierarchy2"/>
    <dgm:cxn modelId="{CCD60227-D142-4B6E-8492-0C80C3F76711}" type="presParOf" srcId="{C4843932-7F02-4A5B-9468-9F3AAE8B9CC9}" destId="{4DF191F6-4EAB-4584-B8AE-8B14583BB549}" srcOrd="5" destOrd="0" presId="urn:microsoft.com/office/officeart/2005/8/layout/hierarchy2"/>
    <dgm:cxn modelId="{0DACD80D-59F4-47EC-B16C-95C0288BB2C9}" type="presParOf" srcId="{4DF191F6-4EAB-4584-B8AE-8B14583BB549}" destId="{76ED5F8C-E23B-4997-A7C4-71F9768EFDE3}" srcOrd="0" destOrd="0" presId="urn:microsoft.com/office/officeart/2005/8/layout/hierarchy2"/>
    <dgm:cxn modelId="{67C3832E-82C8-49F0-96F8-94F69E74B30F}" type="presParOf" srcId="{4DF191F6-4EAB-4584-B8AE-8B14583BB549}" destId="{F3DDA328-3EB2-40E4-9F36-752FE669BC7B}"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3CB1E-395F-4D4D-B87E-3CC34B3D290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393CBDC-11B3-4DD8-98A5-95551DBA9D8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State 2</a:t>
          </a:r>
          <a:endParaRPr lang="en-US" dirty="0"/>
        </a:p>
      </dgm:t>
    </dgm:pt>
    <dgm:pt modelId="{D70D0F90-535D-45A9-908F-ACB099503050}" type="parTrans" cxnId="{BA1E414C-D240-466B-BF35-C14F9FB7DAC8}">
      <dgm:prSet/>
      <dgm:spPr/>
      <dgm:t>
        <a:bodyPr/>
        <a:lstStyle/>
        <a:p>
          <a:endParaRPr lang="en-US"/>
        </a:p>
      </dgm:t>
    </dgm:pt>
    <dgm:pt modelId="{C74E7528-8417-4CD6-A0F7-1FD0911633FE}" type="sibTrans" cxnId="{BA1E414C-D240-466B-BF35-C14F9FB7DAC8}">
      <dgm:prSet/>
      <dgm:spPr/>
      <dgm:t>
        <a:bodyPr/>
        <a:lstStyle/>
        <a:p>
          <a:endParaRPr lang="en-US"/>
        </a:p>
      </dgm:t>
    </dgm:pt>
    <dgm:pt modelId="{2749CE92-2C3D-4604-92C5-367A93B9C986}">
      <dgm:prSet phldrT="[Text]"/>
      <dgm:spPr/>
      <dgm:t>
        <a:bodyPr/>
        <a:lstStyle/>
        <a:p>
          <a:r>
            <a:rPr lang="en-US" dirty="0" smtClean="0"/>
            <a:t>C=1</a:t>
          </a:r>
          <a:endParaRPr lang="en-US" dirty="0"/>
        </a:p>
      </dgm:t>
    </dgm:pt>
    <dgm:pt modelId="{1B97B217-C1F4-46C3-BE04-06DC153AC6A1}" type="parTrans" cxnId="{E7BD70F0-C614-4013-A694-6F21D4326E03}">
      <dgm:prSet/>
      <dgm:spPr/>
      <dgm:t>
        <a:bodyPr/>
        <a:lstStyle/>
        <a:p>
          <a:endParaRPr lang="en-US"/>
        </a:p>
      </dgm:t>
    </dgm:pt>
    <dgm:pt modelId="{1CB51204-EB7A-4A18-9EBA-AF54CB50CC05}" type="sibTrans" cxnId="{E7BD70F0-C614-4013-A694-6F21D4326E03}">
      <dgm:prSet/>
      <dgm:spPr/>
      <dgm:t>
        <a:bodyPr/>
        <a:lstStyle/>
        <a:p>
          <a:endParaRPr lang="en-US"/>
        </a:p>
      </dgm:t>
    </dgm:pt>
    <dgm:pt modelId="{9E4D633C-D7B5-49D1-A4A9-0AA18645069A}">
      <dgm:prSet phldrT="[Text]"/>
      <dgm:spPr/>
      <dgm:t>
        <a:bodyPr/>
        <a:lstStyle/>
        <a:p>
          <a:r>
            <a:rPr lang="en-US" dirty="0" smtClean="0"/>
            <a:t>State 3</a:t>
          </a:r>
          <a:endParaRPr lang="en-US" dirty="0"/>
        </a:p>
      </dgm:t>
    </dgm:pt>
    <dgm:pt modelId="{23E501B7-05E7-4BE2-B79E-9B2C1AC39B80}" type="parTrans" cxnId="{0907FDDA-DBA7-4DA6-8A5D-EB4FD782CFC2}">
      <dgm:prSet/>
      <dgm:spPr/>
      <dgm:t>
        <a:bodyPr/>
        <a:lstStyle/>
        <a:p>
          <a:endParaRPr lang="en-US"/>
        </a:p>
      </dgm:t>
    </dgm:pt>
    <dgm:pt modelId="{7E1F3DE7-3C6E-4C67-AAF0-EEE3ECBEE1ED}" type="sibTrans" cxnId="{0907FDDA-DBA7-4DA6-8A5D-EB4FD782CFC2}">
      <dgm:prSet/>
      <dgm:spPr/>
      <dgm:t>
        <a:bodyPr/>
        <a:lstStyle/>
        <a:p>
          <a:endParaRPr lang="en-US"/>
        </a:p>
      </dgm:t>
    </dgm:pt>
    <dgm:pt modelId="{9C12B35C-6610-4EA9-9116-B200D93C0749}">
      <dgm:prSet phldrT="[Text]"/>
      <dgm:spPr/>
      <dgm:t>
        <a:bodyPr/>
        <a:lstStyle/>
        <a:p>
          <a:r>
            <a:rPr lang="en-US" dirty="0" smtClean="0"/>
            <a:t>C=2</a:t>
          </a:r>
          <a:endParaRPr lang="en-US" dirty="0"/>
        </a:p>
      </dgm:t>
    </dgm:pt>
    <dgm:pt modelId="{37DCA924-6700-420A-825A-F372171C1098}" type="parTrans" cxnId="{64AE3A66-64AE-49BA-AA82-AD814126E46C}">
      <dgm:prSet/>
      <dgm:spPr/>
      <dgm:t>
        <a:bodyPr/>
        <a:lstStyle/>
        <a:p>
          <a:endParaRPr lang="en-US"/>
        </a:p>
      </dgm:t>
    </dgm:pt>
    <dgm:pt modelId="{90DDF54F-401E-411C-8FEB-64C8A719FEA2}" type="sibTrans" cxnId="{64AE3A66-64AE-49BA-AA82-AD814126E46C}">
      <dgm:prSet/>
      <dgm:spPr/>
      <dgm:t>
        <a:bodyPr/>
        <a:lstStyle/>
        <a:p>
          <a:endParaRPr lang="en-US"/>
        </a:p>
      </dgm:t>
    </dgm:pt>
    <dgm:pt modelId="{B184D7BF-F282-41B6-9393-A2378A191F6E}">
      <dgm:prSet phldrT="[Text]"/>
      <dgm:spPr/>
      <dgm:t>
        <a:bodyPr/>
        <a:lstStyle/>
        <a:p>
          <a:r>
            <a:rPr lang="en-US" dirty="0" smtClean="0"/>
            <a:t>State 2</a:t>
          </a:r>
          <a:endParaRPr lang="en-US" dirty="0"/>
        </a:p>
      </dgm:t>
    </dgm:pt>
    <dgm:pt modelId="{1B8DF859-AFF0-4B45-9185-9F0E2801031A}" type="parTrans" cxnId="{9E53381F-82E2-4BC3-8B9C-230568B02C27}">
      <dgm:prSet/>
      <dgm:spPr/>
      <dgm:t>
        <a:bodyPr/>
        <a:lstStyle/>
        <a:p>
          <a:endParaRPr lang="en-US"/>
        </a:p>
      </dgm:t>
    </dgm:pt>
    <dgm:pt modelId="{A373DE9A-BDF8-4555-9604-862C581EA876}" type="sibTrans" cxnId="{9E53381F-82E2-4BC3-8B9C-230568B02C27}">
      <dgm:prSet/>
      <dgm:spPr/>
      <dgm:t>
        <a:bodyPr/>
        <a:lstStyle/>
        <a:p>
          <a:endParaRPr lang="en-US"/>
        </a:p>
      </dgm:t>
    </dgm:pt>
    <dgm:pt modelId="{E5BAA9BC-0DD8-4E47-BDDB-EA44D4BB2E30}">
      <dgm:prSet phldrT="[Text]"/>
      <dgm:spPr/>
      <dgm:t>
        <a:bodyPr/>
        <a:lstStyle/>
        <a:p>
          <a:r>
            <a:rPr lang="en-US" dirty="0" smtClean="0"/>
            <a:t>C=1</a:t>
          </a:r>
          <a:endParaRPr lang="en-US" dirty="0"/>
        </a:p>
      </dgm:t>
    </dgm:pt>
    <dgm:pt modelId="{C4521EB2-ED43-4341-9874-8BB9CA296026}" type="parTrans" cxnId="{1A3E9277-6565-4D48-B973-A2510689BBC5}">
      <dgm:prSet/>
      <dgm:spPr/>
      <dgm:t>
        <a:bodyPr/>
        <a:lstStyle/>
        <a:p>
          <a:endParaRPr lang="en-US"/>
        </a:p>
      </dgm:t>
    </dgm:pt>
    <dgm:pt modelId="{FD1A11FD-B6E2-40AE-9CDF-54E80124D49A}" type="sibTrans" cxnId="{1A3E9277-6565-4D48-B973-A2510689BBC5}">
      <dgm:prSet/>
      <dgm:spPr/>
      <dgm:t>
        <a:bodyPr/>
        <a:lstStyle/>
        <a:p>
          <a:endParaRPr lang="en-US"/>
        </a:p>
      </dgm:t>
    </dgm:pt>
    <dgm:pt modelId="{660CB552-58D7-486A-B062-3E4B05DA2A09}">
      <dgm:prSet phldrT="[Text]"/>
      <dgm:spPr/>
      <dgm:t>
        <a:bodyPr/>
        <a:lstStyle/>
        <a:p>
          <a:r>
            <a:rPr lang="en-US" dirty="0" smtClean="0"/>
            <a:t>M=5</a:t>
          </a:r>
          <a:endParaRPr lang="en-US" dirty="0"/>
        </a:p>
      </dgm:t>
    </dgm:pt>
    <dgm:pt modelId="{C45C68E7-E1B8-4BD7-A922-BE118879141C}" type="parTrans" cxnId="{D47E217D-6A43-43ED-8B7C-F8748C4CE7C4}">
      <dgm:prSet/>
      <dgm:spPr/>
      <dgm:t>
        <a:bodyPr/>
        <a:lstStyle/>
        <a:p>
          <a:endParaRPr lang="en-US"/>
        </a:p>
      </dgm:t>
    </dgm:pt>
    <dgm:pt modelId="{C951603B-B12B-4EB8-A042-7514496E5ADC}" type="sibTrans" cxnId="{D47E217D-6A43-43ED-8B7C-F8748C4CE7C4}">
      <dgm:prSet/>
      <dgm:spPr/>
      <dgm:t>
        <a:bodyPr/>
        <a:lstStyle/>
        <a:p>
          <a:endParaRPr lang="en-US"/>
        </a:p>
      </dgm:t>
    </dgm:pt>
    <dgm:pt modelId="{ACF0952F-9D86-4681-8E7B-2335C80AD54E}">
      <dgm:prSet phldrT="[Text]"/>
      <dgm:spPr/>
      <dgm:t>
        <a:bodyPr/>
        <a:lstStyle/>
        <a:p>
          <a:r>
            <a:rPr lang="en-US" dirty="0" smtClean="0"/>
            <a:t>M=4</a:t>
          </a:r>
          <a:endParaRPr lang="en-US" dirty="0"/>
        </a:p>
      </dgm:t>
    </dgm:pt>
    <dgm:pt modelId="{05EF1D62-3DE7-4258-94F5-D685F8F9D306}" type="parTrans" cxnId="{455EA1DC-19ED-4ED6-B0F4-94925B3F44F9}">
      <dgm:prSet/>
      <dgm:spPr/>
      <dgm:t>
        <a:bodyPr/>
        <a:lstStyle/>
        <a:p>
          <a:endParaRPr lang="en-US"/>
        </a:p>
      </dgm:t>
    </dgm:pt>
    <dgm:pt modelId="{3158A94B-2AB2-44D3-AA64-595D4A638FE2}" type="sibTrans" cxnId="{455EA1DC-19ED-4ED6-B0F4-94925B3F44F9}">
      <dgm:prSet/>
      <dgm:spPr/>
      <dgm:t>
        <a:bodyPr/>
        <a:lstStyle/>
        <a:p>
          <a:endParaRPr lang="en-US"/>
        </a:p>
      </dgm:t>
    </dgm:pt>
    <dgm:pt modelId="{551AC8B3-04D8-426C-8597-B6AFC90524C2}">
      <dgm:prSet phldrT="[Text]"/>
      <dgm:spPr/>
      <dgm:t>
        <a:bodyPr/>
        <a:lstStyle/>
        <a:p>
          <a:r>
            <a:rPr lang="en-US" dirty="0" smtClean="0"/>
            <a:t>M=5</a:t>
          </a:r>
          <a:endParaRPr lang="en-US" dirty="0"/>
        </a:p>
      </dgm:t>
    </dgm:pt>
    <dgm:pt modelId="{B7A04952-718D-48E3-82D8-DEF2A763481E}" type="parTrans" cxnId="{95B8C9CB-2925-4BB3-B5CA-489D356D28A8}">
      <dgm:prSet/>
      <dgm:spPr/>
      <dgm:t>
        <a:bodyPr/>
        <a:lstStyle/>
        <a:p>
          <a:endParaRPr lang="en-US"/>
        </a:p>
      </dgm:t>
    </dgm:pt>
    <dgm:pt modelId="{E1698622-9364-43D1-B56D-A245D568BE39}" type="sibTrans" cxnId="{95B8C9CB-2925-4BB3-B5CA-489D356D28A8}">
      <dgm:prSet/>
      <dgm:spPr/>
      <dgm:t>
        <a:bodyPr/>
        <a:lstStyle/>
        <a:p>
          <a:endParaRPr lang="en-US"/>
        </a:p>
      </dgm:t>
    </dgm:pt>
    <dgm:pt modelId="{052A215F-D40C-4F91-A8EC-CF3E8B226835}">
      <dgm:prSet phldrT="[Text]"/>
      <dgm:spPr/>
      <dgm:t>
        <a:bodyPr/>
        <a:lstStyle/>
        <a:p>
          <a:r>
            <a:rPr lang="en-US" dirty="0" smtClean="0"/>
            <a:t>State 3</a:t>
          </a:r>
          <a:endParaRPr lang="en-US" dirty="0"/>
        </a:p>
      </dgm:t>
    </dgm:pt>
    <dgm:pt modelId="{3B4869DA-80D1-4DE6-AA74-30C001D9A188}" type="parTrans" cxnId="{901998DC-9042-4187-807B-3181407299F4}">
      <dgm:prSet/>
      <dgm:spPr/>
      <dgm:t>
        <a:bodyPr/>
        <a:lstStyle/>
        <a:p>
          <a:endParaRPr lang="en-US"/>
        </a:p>
      </dgm:t>
    </dgm:pt>
    <dgm:pt modelId="{172B06B6-E1B9-4902-BC56-5BD99BD4199B}" type="sibTrans" cxnId="{901998DC-9042-4187-807B-3181407299F4}">
      <dgm:prSet/>
      <dgm:spPr/>
      <dgm:t>
        <a:bodyPr/>
        <a:lstStyle/>
        <a:p>
          <a:endParaRPr lang="en-US"/>
        </a:p>
      </dgm:t>
    </dgm:pt>
    <dgm:pt modelId="{29703650-5397-4C1D-B1B6-7C8E15C7AE6C}">
      <dgm:prSet phldrT="[Text]"/>
      <dgm:spPr/>
      <dgm:t>
        <a:bodyPr/>
        <a:lstStyle/>
        <a:p>
          <a:r>
            <a:rPr lang="en-US" dirty="0" smtClean="0"/>
            <a:t>C=2</a:t>
          </a:r>
          <a:endParaRPr lang="en-US" dirty="0"/>
        </a:p>
      </dgm:t>
    </dgm:pt>
    <dgm:pt modelId="{FD1B1A5D-C9D8-4E46-A81F-344839713975}" type="parTrans" cxnId="{0457C1CA-C286-43DA-8092-6123ED367EA7}">
      <dgm:prSet/>
      <dgm:spPr/>
      <dgm:t>
        <a:bodyPr/>
        <a:lstStyle/>
        <a:p>
          <a:endParaRPr lang="en-US"/>
        </a:p>
      </dgm:t>
    </dgm:pt>
    <dgm:pt modelId="{0654E7F6-4F31-4D5F-8C28-6BD17AEF3B4F}" type="sibTrans" cxnId="{0457C1CA-C286-43DA-8092-6123ED367EA7}">
      <dgm:prSet/>
      <dgm:spPr/>
      <dgm:t>
        <a:bodyPr/>
        <a:lstStyle/>
        <a:p>
          <a:endParaRPr lang="en-US"/>
        </a:p>
      </dgm:t>
    </dgm:pt>
    <dgm:pt modelId="{E03AD6CB-A8B8-47A9-9371-780D31D6229B}">
      <dgm:prSet phldrT="[Text]"/>
      <dgm:spPr/>
      <dgm:t>
        <a:bodyPr/>
        <a:lstStyle/>
        <a:p>
          <a:r>
            <a:rPr lang="en-US" dirty="0" smtClean="0"/>
            <a:t>M=4</a:t>
          </a:r>
          <a:endParaRPr lang="en-US" dirty="0"/>
        </a:p>
      </dgm:t>
    </dgm:pt>
    <dgm:pt modelId="{E8C94716-0AC9-42D0-88A3-28EA8B438F7F}" type="parTrans" cxnId="{029681F5-5BFB-4A92-9654-8D2FA5846A5A}">
      <dgm:prSet/>
      <dgm:spPr/>
      <dgm:t>
        <a:bodyPr/>
        <a:lstStyle/>
        <a:p>
          <a:endParaRPr lang="en-US"/>
        </a:p>
      </dgm:t>
    </dgm:pt>
    <dgm:pt modelId="{CE724CFD-F536-4C11-94E0-FDD0DA601732}" type="sibTrans" cxnId="{029681F5-5BFB-4A92-9654-8D2FA5846A5A}">
      <dgm:prSet/>
      <dgm:spPr/>
      <dgm:t>
        <a:bodyPr/>
        <a:lstStyle/>
        <a:p>
          <a:endParaRPr lang="en-US"/>
        </a:p>
      </dgm:t>
    </dgm:pt>
    <dgm:pt modelId="{CB93399A-25B0-4BE6-9401-314F580E912C}">
      <dgm:prSet phldrT="[Text]"/>
      <dgm:spPr/>
      <dgm:t>
        <a:bodyPr/>
        <a:lstStyle/>
        <a:p>
          <a:r>
            <a:rPr lang="en-US" dirty="0" smtClean="0"/>
            <a:t>State 4</a:t>
          </a:r>
          <a:endParaRPr lang="en-US" dirty="0"/>
        </a:p>
      </dgm:t>
    </dgm:pt>
    <dgm:pt modelId="{F925CCAC-F281-4D3B-92A3-4AA3429DD816}" type="parTrans" cxnId="{755F01F7-A24F-483E-8DB0-5A2BE9C2498B}">
      <dgm:prSet/>
      <dgm:spPr/>
      <dgm:t>
        <a:bodyPr/>
        <a:lstStyle/>
        <a:p>
          <a:endParaRPr lang="en-US"/>
        </a:p>
      </dgm:t>
    </dgm:pt>
    <dgm:pt modelId="{F929EBA4-E98E-4A6D-999F-08B8EB702526}" type="sibTrans" cxnId="{755F01F7-A24F-483E-8DB0-5A2BE9C2498B}">
      <dgm:prSet/>
      <dgm:spPr/>
      <dgm:t>
        <a:bodyPr/>
        <a:lstStyle/>
        <a:p>
          <a:endParaRPr lang="en-US"/>
        </a:p>
      </dgm:t>
    </dgm:pt>
    <dgm:pt modelId="{0343B8FE-B50F-4E0E-AE96-197E38E8B8DD}">
      <dgm:prSet phldrT="[Text]"/>
      <dgm:spPr/>
      <dgm:t>
        <a:bodyPr/>
        <a:lstStyle/>
        <a:p>
          <a:r>
            <a:rPr lang="en-US" dirty="0" smtClean="0"/>
            <a:t>C=3</a:t>
          </a:r>
          <a:endParaRPr lang="en-US" dirty="0"/>
        </a:p>
      </dgm:t>
    </dgm:pt>
    <dgm:pt modelId="{1BE45FB0-CA86-445C-B717-48F0E84DAEA9}" type="parTrans" cxnId="{F08F4091-4EA8-44B3-A7B0-69256A20FAB6}">
      <dgm:prSet/>
      <dgm:spPr/>
      <dgm:t>
        <a:bodyPr/>
        <a:lstStyle/>
        <a:p>
          <a:endParaRPr lang="en-US"/>
        </a:p>
      </dgm:t>
    </dgm:pt>
    <dgm:pt modelId="{5940F228-7505-4221-BA75-63625FCCBA0B}" type="sibTrans" cxnId="{F08F4091-4EA8-44B3-A7B0-69256A20FAB6}">
      <dgm:prSet/>
      <dgm:spPr/>
      <dgm:t>
        <a:bodyPr/>
        <a:lstStyle/>
        <a:p>
          <a:endParaRPr lang="en-US"/>
        </a:p>
      </dgm:t>
    </dgm:pt>
    <dgm:pt modelId="{16F48EFF-A9B2-40A8-A8BA-888B3157AD40}">
      <dgm:prSet phldrT="[Text]"/>
      <dgm:spPr/>
      <dgm:t>
        <a:bodyPr/>
        <a:lstStyle/>
        <a:p>
          <a:r>
            <a:rPr lang="en-US" dirty="0" smtClean="0"/>
            <a:t>M=5</a:t>
          </a:r>
          <a:endParaRPr lang="en-US" dirty="0"/>
        </a:p>
      </dgm:t>
    </dgm:pt>
    <dgm:pt modelId="{AA0BED58-1605-4BE7-8DD2-FD7668ABE229}" type="parTrans" cxnId="{9CB99CE3-7B98-4C6F-8B11-4D04A132C876}">
      <dgm:prSet/>
      <dgm:spPr/>
      <dgm:t>
        <a:bodyPr/>
        <a:lstStyle/>
        <a:p>
          <a:endParaRPr lang="en-US"/>
        </a:p>
      </dgm:t>
    </dgm:pt>
    <dgm:pt modelId="{D5B723C8-111F-4CB7-9DD6-DAF2348A00FB}" type="sibTrans" cxnId="{9CB99CE3-7B98-4C6F-8B11-4D04A132C876}">
      <dgm:prSet/>
      <dgm:spPr/>
      <dgm:t>
        <a:bodyPr/>
        <a:lstStyle/>
        <a:p>
          <a:endParaRPr lang="en-US"/>
        </a:p>
      </dgm:t>
    </dgm:pt>
    <dgm:pt modelId="{5079820E-D8D5-4707-9D9A-EF0056A4F5C5}">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State 5</a:t>
          </a:r>
          <a:endParaRPr lang="en-US" dirty="0"/>
        </a:p>
      </dgm:t>
    </dgm:pt>
    <dgm:pt modelId="{2C2CDA6C-46FF-457B-9485-3A41F8F2FC1B}" type="parTrans" cxnId="{2C759748-62AF-43CC-888E-C18AEB35C051}">
      <dgm:prSet/>
      <dgm:spPr/>
      <dgm:t>
        <a:bodyPr/>
        <a:lstStyle/>
        <a:p>
          <a:endParaRPr lang="en-US"/>
        </a:p>
      </dgm:t>
    </dgm:pt>
    <dgm:pt modelId="{D4BA4F25-8A87-4FC3-BDFA-9A556DFF2041}" type="sibTrans" cxnId="{2C759748-62AF-43CC-888E-C18AEB35C051}">
      <dgm:prSet/>
      <dgm:spPr/>
      <dgm:t>
        <a:bodyPr/>
        <a:lstStyle/>
        <a:p>
          <a:endParaRPr lang="en-US"/>
        </a:p>
      </dgm:t>
    </dgm:pt>
    <dgm:pt modelId="{9045D374-BA4D-469D-9A89-75F513782308}">
      <dgm:prSet phldrT="[Text]"/>
      <dgm:spPr/>
      <dgm:t>
        <a:bodyPr/>
        <a:lstStyle/>
        <a:p>
          <a:r>
            <a:rPr lang="en-US" dirty="0" smtClean="0"/>
            <a:t>C=4</a:t>
          </a:r>
          <a:endParaRPr lang="en-US" dirty="0"/>
        </a:p>
      </dgm:t>
    </dgm:pt>
    <dgm:pt modelId="{919E0839-EBC6-416B-B644-B9D90DA2EB37}" type="parTrans" cxnId="{9E1F9BAF-864A-4493-BA77-EA8050F78749}">
      <dgm:prSet/>
      <dgm:spPr/>
      <dgm:t>
        <a:bodyPr/>
        <a:lstStyle/>
        <a:p>
          <a:endParaRPr lang="en-US"/>
        </a:p>
      </dgm:t>
    </dgm:pt>
    <dgm:pt modelId="{ABD4CFBA-2293-4D20-B18A-1CEE7A7EAC60}" type="sibTrans" cxnId="{9E1F9BAF-864A-4493-BA77-EA8050F78749}">
      <dgm:prSet/>
      <dgm:spPr/>
      <dgm:t>
        <a:bodyPr/>
        <a:lstStyle/>
        <a:p>
          <a:endParaRPr lang="en-US"/>
        </a:p>
      </dgm:t>
    </dgm:pt>
    <dgm:pt modelId="{848764E4-7CF0-404F-9088-8D953B37ECBC}">
      <dgm:prSet phldrT="[Text]"/>
      <dgm:spPr/>
      <dgm:t>
        <a:bodyPr/>
        <a:lstStyle/>
        <a:p>
          <a:r>
            <a:rPr lang="en-US" dirty="0" smtClean="0"/>
            <a:t>M=4</a:t>
          </a:r>
          <a:endParaRPr lang="en-US" dirty="0"/>
        </a:p>
      </dgm:t>
    </dgm:pt>
    <dgm:pt modelId="{5892104E-287F-46E8-AE43-0B5CF5A8C5C9}" type="parTrans" cxnId="{A1666E81-3D36-461C-9882-93F7CCDA2EFE}">
      <dgm:prSet/>
      <dgm:spPr/>
      <dgm:t>
        <a:bodyPr/>
        <a:lstStyle/>
        <a:p>
          <a:endParaRPr lang="en-US"/>
        </a:p>
      </dgm:t>
    </dgm:pt>
    <dgm:pt modelId="{2BFA6956-CBB3-4218-A67A-E31876B08EA3}" type="sibTrans" cxnId="{A1666E81-3D36-461C-9882-93F7CCDA2EFE}">
      <dgm:prSet/>
      <dgm:spPr/>
      <dgm:t>
        <a:bodyPr/>
        <a:lstStyle/>
        <a:p>
          <a:endParaRPr lang="en-US"/>
        </a:p>
      </dgm:t>
    </dgm:pt>
    <dgm:pt modelId="{4193278E-6BA3-4D5C-B741-668DF17F5E06}" type="pres">
      <dgm:prSet presAssocID="{2843CB1E-395F-4D4D-B87E-3CC34B3D2902}" presName="linearFlow" presStyleCnt="0">
        <dgm:presLayoutVars>
          <dgm:dir/>
          <dgm:animLvl val="lvl"/>
          <dgm:resizeHandles val="exact"/>
        </dgm:presLayoutVars>
      </dgm:prSet>
      <dgm:spPr/>
      <dgm:t>
        <a:bodyPr/>
        <a:lstStyle/>
        <a:p>
          <a:endParaRPr lang="en-US"/>
        </a:p>
      </dgm:t>
    </dgm:pt>
    <dgm:pt modelId="{1761C57B-55A9-4184-B72E-40C78079F658}" type="pres">
      <dgm:prSet presAssocID="{A393CBDC-11B3-4DD8-98A5-95551DBA9D84}" presName="composite" presStyleCnt="0"/>
      <dgm:spPr/>
    </dgm:pt>
    <dgm:pt modelId="{34352A7C-8AF5-4F9A-B07E-2671E3A65E72}" type="pres">
      <dgm:prSet presAssocID="{A393CBDC-11B3-4DD8-98A5-95551DBA9D84}" presName="parTx" presStyleLbl="node1" presStyleIdx="0" presStyleCnt="6">
        <dgm:presLayoutVars>
          <dgm:chMax val="0"/>
          <dgm:chPref val="0"/>
          <dgm:bulletEnabled val="1"/>
        </dgm:presLayoutVars>
      </dgm:prSet>
      <dgm:spPr/>
      <dgm:t>
        <a:bodyPr/>
        <a:lstStyle/>
        <a:p>
          <a:endParaRPr lang="en-US"/>
        </a:p>
      </dgm:t>
    </dgm:pt>
    <dgm:pt modelId="{270B098C-C2B0-4A9D-AE7C-C1D14E08E645}" type="pres">
      <dgm:prSet presAssocID="{A393CBDC-11B3-4DD8-98A5-95551DBA9D84}" presName="parSh" presStyleLbl="node1" presStyleIdx="0" presStyleCnt="6"/>
      <dgm:spPr/>
      <dgm:t>
        <a:bodyPr/>
        <a:lstStyle/>
        <a:p>
          <a:endParaRPr lang="en-US"/>
        </a:p>
      </dgm:t>
    </dgm:pt>
    <dgm:pt modelId="{13D2FA1E-86B8-4E91-8CC1-2958CEFB66AB}" type="pres">
      <dgm:prSet presAssocID="{A393CBDC-11B3-4DD8-98A5-95551DBA9D84}" presName="desTx" presStyleLbl="fgAcc1" presStyleIdx="0" presStyleCnt="6" custScaleY="79419">
        <dgm:presLayoutVars>
          <dgm:bulletEnabled val="1"/>
        </dgm:presLayoutVars>
      </dgm:prSet>
      <dgm:spPr/>
      <dgm:t>
        <a:bodyPr/>
        <a:lstStyle/>
        <a:p>
          <a:endParaRPr lang="en-US"/>
        </a:p>
      </dgm:t>
    </dgm:pt>
    <dgm:pt modelId="{C73563F1-511D-4815-AD61-51AAAC554151}" type="pres">
      <dgm:prSet presAssocID="{C74E7528-8417-4CD6-A0F7-1FD0911633FE}" presName="sibTrans" presStyleLbl="sibTrans2D1" presStyleIdx="0" presStyleCnt="5"/>
      <dgm:spPr/>
      <dgm:t>
        <a:bodyPr/>
        <a:lstStyle/>
        <a:p>
          <a:endParaRPr lang="en-US"/>
        </a:p>
      </dgm:t>
    </dgm:pt>
    <dgm:pt modelId="{297A25C5-DCE1-4A3F-8E30-DCD663E88DD9}" type="pres">
      <dgm:prSet presAssocID="{C74E7528-8417-4CD6-A0F7-1FD0911633FE}" presName="connTx" presStyleLbl="sibTrans2D1" presStyleIdx="0" presStyleCnt="5"/>
      <dgm:spPr/>
      <dgm:t>
        <a:bodyPr/>
        <a:lstStyle/>
        <a:p>
          <a:endParaRPr lang="en-US"/>
        </a:p>
      </dgm:t>
    </dgm:pt>
    <dgm:pt modelId="{F7175F11-730F-4DCE-AEF2-A9A16635FB07}" type="pres">
      <dgm:prSet presAssocID="{9E4D633C-D7B5-49D1-A4A9-0AA18645069A}" presName="composite" presStyleCnt="0"/>
      <dgm:spPr/>
    </dgm:pt>
    <dgm:pt modelId="{FA2525D6-8DF5-4B11-913B-3C5A7D8AF375}" type="pres">
      <dgm:prSet presAssocID="{9E4D633C-D7B5-49D1-A4A9-0AA18645069A}" presName="parTx" presStyleLbl="node1" presStyleIdx="0" presStyleCnt="6">
        <dgm:presLayoutVars>
          <dgm:chMax val="0"/>
          <dgm:chPref val="0"/>
          <dgm:bulletEnabled val="1"/>
        </dgm:presLayoutVars>
      </dgm:prSet>
      <dgm:spPr/>
      <dgm:t>
        <a:bodyPr/>
        <a:lstStyle/>
        <a:p>
          <a:endParaRPr lang="en-US"/>
        </a:p>
      </dgm:t>
    </dgm:pt>
    <dgm:pt modelId="{013F2C8C-67EB-41CE-98DC-209A96AB9026}" type="pres">
      <dgm:prSet presAssocID="{9E4D633C-D7B5-49D1-A4A9-0AA18645069A}" presName="parSh" presStyleLbl="node1" presStyleIdx="1" presStyleCnt="6"/>
      <dgm:spPr/>
      <dgm:t>
        <a:bodyPr/>
        <a:lstStyle/>
        <a:p>
          <a:endParaRPr lang="en-US"/>
        </a:p>
      </dgm:t>
    </dgm:pt>
    <dgm:pt modelId="{D2D2938E-90C2-4197-A14A-84E27E623D16}" type="pres">
      <dgm:prSet presAssocID="{9E4D633C-D7B5-49D1-A4A9-0AA18645069A}" presName="desTx" presStyleLbl="fgAcc1" presStyleIdx="1" presStyleCnt="6" custScaleY="79419">
        <dgm:presLayoutVars>
          <dgm:bulletEnabled val="1"/>
        </dgm:presLayoutVars>
      </dgm:prSet>
      <dgm:spPr/>
      <dgm:t>
        <a:bodyPr/>
        <a:lstStyle/>
        <a:p>
          <a:endParaRPr lang="en-US"/>
        </a:p>
      </dgm:t>
    </dgm:pt>
    <dgm:pt modelId="{44FCEA13-89D5-420F-994A-B778DBD99B70}" type="pres">
      <dgm:prSet presAssocID="{7E1F3DE7-3C6E-4C67-AAF0-EEE3ECBEE1ED}" presName="sibTrans" presStyleLbl="sibTrans2D1" presStyleIdx="1" presStyleCnt="5"/>
      <dgm:spPr/>
      <dgm:t>
        <a:bodyPr/>
        <a:lstStyle/>
        <a:p>
          <a:endParaRPr lang="en-US"/>
        </a:p>
      </dgm:t>
    </dgm:pt>
    <dgm:pt modelId="{87B32268-1EA3-4E77-B2A1-63CEAA3B6F0A}" type="pres">
      <dgm:prSet presAssocID="{7E1F3DE7-3C6E-4C67-AAF0-EEE3ECBEE1ED}" presName="connTx" presStyleLbl="sibTrans2D1" presStyleIdx="1" presStyleCnt="5"/>
      <dgm:spPr/>
      <dgm:t>
        <a:bodyPr/>
        <a:lstStyle/>
        <a:p>
          <a:endParaRPr lang="en-US"/>
        </a:p>
      </dgm:t>
    </dgm:pt>
    <dgm:pt modelId="{A08542C0-D8BB-4C25-87D0-0B593EB72D79}" type="pres">
      <dgm:prSet presAssocID="{B184D7BF-F282-41B6-9393-A2378A191F6E}" presName="composite" presStyleCnt="0"/>
      <dgm:spPr/>
    </dgm:pt>
    <dgm:pt modelId="{4A5812F9-2B57-4850-AA57-45A96AE28DB1}" type="pres">
      <dgm:prSet presAssocID="{B184D7BF-F282-41B6-9393-A2378A191F6E}" presName="parTx" presStyleLbl="node1" presStyleIdx="1" presStyleCnt="6">
        <dgm:presLayoutVars>
          <dgm:chMax val="0"/>
          <dgm:chPref val="0"/>
          <dgm:bulletEnabled val="1"/>
        </dgm:presLayoutVars>
      </dgm:prSet>
      <dgm:spPr/>
      <dgm:t>
        <a:bodyPr/>
        <a:lstStyle/>
        <a:p>
          <a:endParaRPr lang="en-US"/>
        </a:p>
      </dgm:t>
    </dgm:pt>
    <dgm:pt modelId="{F3FAD852-A9F1-427E-8870-D25248806856}" type="pres">
      <dgm:prSet presAssocID="{B184D7BF-F282-41B6-9393-A2378A191F6E}" presName="parSh" presStyleLbl="node1" presStyleIdx="2" presStyleCnt="6"/>
      <dgm:spPr/>
      <dgm:t>
        <a:bodyPr/>
        <a:lstStyle/>
        <a:p>
          <a:endParaRPr lang="en-US"/>
        </a:p>
      </dgm:t>
    </dgm:pt>
    <dgm:pt modelId="{C65D0422-A841-4FDF-B4A0-1AFE19DC71FC}" type="pres">
      <dgm:prSet presAssocID="{B184D7BF-F282-41B6-9393-A2378A191F6E}" presName="desTx" presStyleLbl="fgAcc1" presStyleIdx="2" presStyleCnt="6" custScaleY="79419">
        <dgm:presLayoutVars>
          <dgm:bulletEnabled val="1"/>
        </dgm:presLayoutVars>
      </dgm:prSet>
      <dgm:spPr/>
      <dgm:t>
        <a:bodyPr/>
        <a:lstStyle/>
        <a:p>
          <a:endParaRPr lang="en-US"/>
        </a:p>
      </dgm:t>
    </dgm:pt>
    <dgm:pt modelId="{BC7D6577-08EE-4510-80AB-CDE509794FA5}" type="pres">
      <dgm:prSet presAssocID="{A373DE9A-BDF8-4555-9604-862C581EA876}" presName="sibTrans" presStyleLbl="sibTrans2D1" presStyleIdx="2" presStyleCnt="5"/>
      <dgm:spPr/>
      <dgm:t>
        <a:bodyPr/>
        <a:lstStyle/>
        <a:p>
          <a:endParaRPr lang="en-US"/>
        </a:p>
      </dgm:t>
    </dgm:pt>
    <dgm:pt modelId="{F38F6146-E130-4368-ACFE-E62408C5AC81}" type="pres">
      <dgm:prSet presAssocID="{A373DE9A-BDF8-4555-9604-862C581EA876}" presName="connTx" presStyleLbl="sibTrans2D1" presStyleIdx="2" presStyleCnt="5"/>
      <dgm:spPr/>
      <dgm:t>
        <a:bodyPr/>
        <a:lstStyle/>
        <a:p>
          <a:endParaRPr lang="en-US"/>
        </a:p>
      </dgm:t>
    </dgm:pt>
    <dgm:pt modelId="{E88ADACE-7A53-4B16-B20C-A3A846C726FB}" type="pres">
      <dgm:prSet presAssocID="{052A215F-D40C-4F91-A8EC-CF3E8B226835}" presName="composite" presStyleCnt="0"/>
      <dgm:spPr/>
    </dgm:pt>
    <dgm:pt modelId="{107053F0-7B6B-457A-BA91-901B78D71EA5}" type="pres">
      <dgm:prSet presAssocID="{052A215F-D40C-4F91-A8EC-CF3E8B226835}" presName="parTx" presStyleLbl="node1" presStyleIdx="2" presStyleCnt="6">
        <dgm:presLayoutVars>
          <dgm:chMax val="0"/>
          <dgm:chPref val="0"/>
          <dgm:bulletEnabled val="1"/>
        </dgm:presLayoutVars>
      </dgm:prSet>
      <dgm:spPr/>
      <dgm:t>
        <a:bodyPr/>
        <a:lstStyle/>
        <a:p>
          <a:endParaRPr lang="en-US"/>
        </a:p>
      </dgm:t>
    </dgm:pt>
    <dgm:pt modelId="{725A143A-B755-4353-B135-B13D689D99DF}" type="pres">
      <dgm:prSet presAssocID="{052A215F-D40C-4F91-A8EC-CF3E8B226835}" presName="parSh" presStyleLbl="node1" presStyleIdx="3" presStyleCnt="6"/>
      <dgm:spPr/>
      <dgm:t>
        <a:bodyPr/>
        <a:lstStyle/>
        <a:p>
          <a:endParaRPr lang="en-US"/>
        </a:p>
      </dgm:t>
    </dgm:pt>
    <dgm:pt modelId="{47463714-C84B-4C2D-9B0B-5CE0424089BC}" type="pres">
      <dgm:prSet presAssocID="{052A215F-D40C-4F91-A8EC-CF3E8B226835}" presName="desTx" presStyleLbl="fgAcc1" presStyleIdx="3" presStyleCnt="6" custScaleY="84409">
        <dgm:presLayoutVars>
          <dgm:bulletEnabled val="1"/>
        </dgm:presLayoutVars>
      </dgm:prSet>
      <dgm:spPr/>
      <dgm:t>
        <a:bodyPr/>
        <a:lstStyle/>
        <a:p>
          <a:endParaRPr lang="en-US"/>
        </a:p>
      </dgm:t>
    </dgm:pt>
    <dgm:pt modelId="{3DD37B6A-166B-4A5E-9884-77406B0591F2}" type="pres">
      <dgm:prSet presAssocID="{172B06B6-E1B9-4902-BC56-5BD99BD4199B}" presName="sibTrans" presStyleLbl="sibTrans2D1" presStyleIdx="3" presStyleCnt="5"/>
      <dgm:spPr/>
      <dgm:t>
        <a:bodyPr/>
        <a:lstStyle/>
        <a:p>
          <a:endParaRPr lang="en-US"/>
        </a:p>
      </dgm:t>
    </dgm:pt>
    <dgm:pt modelId="{D6657842-0A95-4571-925F-2CD88C6B0318}" type="pres">
      <dgm:prSet presAssocID="{172B06B6-E1B9-4902-BC56-5BD99BD4199B}" presName="connTx" presStyleLbl="sibTrans2D1" presStyleIdx="3" presStyleCnt="5"/>
      <dgm:spPr/>
      <dgm:t>
        <a:bodyPr/>
        <a:lstStyle/>
        <a:p>
          <a:endParaRPr lang="en-US"/>
        </a:p>
      </dgm:t>
    </dgm:pt>
    <dgm:pt modelId="{B4392512-F08A-45F5-BAA8-7FB15C53859A}" type="pres">
      <dgm:prSet presAssocID="{CB93399A-25B0-4BE6-9401-314F580E912C}" presName="composite" presStyleCnt="0"/>
      <dgm:spPr/>
    </dgm:pt>
    <dgm:pt modelId="{A56EA8CF-1EFB-4752-9A58-E7D070B9C394}" type="pres">
      <dgm:prSet presAssocID="{CB93399A-25B0-4BE6-9401-314F580E912C}" presName="parTx" presStyleLbl="node1" presStyleIdx="3" presStyleCnt="6">
        <dgm:presLayoutVars>
          <dgm:chMax val="0"/>
          <dgm:chPref val="0"/>
          <dgm:bulletEnabled val="1"/>
        </dgm:presLayoutVars>
      </dgm:prSet>
      <dgm:spPr/>
      <dgm:t>
        <a:bodyPr/>
        <a:lstStyle/>
        <a:p>
          <a:endParaRPr lang="en-US"/>
        </a:p>
      </dgm:t>
    </dgm:pt>
    <dgm:pt modelId="{6259E5C0-AAF4-4B14-A8B7-705937AD9798}" type="pres">
      <dgm:prSet presAssocID="{CB93399A-25B0-4BE6-9401-314F580E912C}" presName="parSh" presStyleLbl="node1" presStyleIdx="4" presStyleCnt="6"/>
      <dgm:spPr/>
      <dgm:t>
        <a:bodyPr/>
        <a:lstStyle/>
        <a:p>
          <a:endParaRPr lang="en-US"/>
        </a:p>
      </dgm:t>
    </dgm:pt>
    <dgm:pt modelId="{279A0B50-C62F-4B48-B40A-13C5125333DA}" type="pres">
      <dgm:prSet presAssocID="{CB93399A-25B0-4BE6-9401-314F580E912C}" presName="desTx" presStyleLbl="fgAcc1" presStyleIdx="4" presStyleCnt="6" custScaleY="84409">
        <dgm:presLayoutVars>
          <dgm:bulletEnabled val="1"/>
        </dgm:presLayoutVars>
      </dgm:prSet>
      <dgm:spPr/>
      <dgm:t>
        <a:bodyPr/>
        <a:lstStyle/>
        <a:p>
          <a:endParaRPr lang="en-US"/>
        </a:p>
      </dgm:t>
    </dgm:pt>
    <dgm:pt modelId="{D49FF271-6C8C-4438-BAA7-A1A46B0E55ED}" type="pres">
      <dgm:prSet presAssocID="{F929EBA4-E98E-4A6D-999F-08B8EB702526}" presName="sibTrans" presStyleLbl="sibTrans2D1" presStyleIdx="4" presStyleCnt="5"/>
      <dgm:spPr/>
      <dgm:t>
        <a:bodyPr/>
        <a:lstStyle/>
        <a:p>
          <a:endParaRPr lang="en-US"/>
        </a:p>
      </dgm:t>
    </dgm:pt>
    <dgm:pt modelId="{F63AA1F2-F642-48A2-A690-61283F539B47}" type="pres">
      <dgm:prSet presAssocID="{F929EBA4-E98E-4A6D-999F-08B8EB702526}" presName="connTx" presStyleLbl="sibTrans2D1" presStyleIdx="4" presStyleCnt="5"/>
      <dgm:spPr/>
      <dgm:t>
        <a:bodyPr/>
        <a:lstStyle/>
        <a:p>
          <a:endParaRPr lang="en-US"/>
        </a:p>
      </dgm:t>
    </dgm:pt>
    <dgm:pt modelId="{DBDEFF6A-15FD-46B1-BA53-A14CFBBB6A02}" type="pres">
      <dgm:prSet presAssocID="{5079820E-D8D5-4707-9D9A-EF0056A4F5C5}" presName="composite" presStyleCnt="0"/>
      <dgm:spPr/>
    </dgm:pt>
    <dgm:pt modelId="{6D6C3ABC-6707-4BDC-AE9C-4EDC828111B3}" type="pres">
      <dgm:prSet presAssocID="{5079820E-D8D5-4707-9D9A-EF0056A4F5C5}" presName="parTx" presStyleLbl="node1" presStyleIdx="4" presStyleCnt="6">
        <dgm:presLayoutVars>
          <dgm:chMax val="0"/>
          <dgm:chPref val="0"/>
          <dgm:bulletEnabled val="1"/>
        </dgm:presLayoutVars>
      </dgm:prSet>
      <dgm:spPr/>
      <dgm:t>
        <a:bodyPr/>
        <a:lstStyle/>
        <a:p>
          <a:endParaRPr lang="en-US"/>
        </a:p>
      </dgm:t>
    </dgm:pt>
    <dgm:pt modelId="{8D8156A9-5E04-40B9-A8DA-69A78510EADA}" type="pres">
      <dgm:prSet presAssocID="{5079820E-D8D5-4707-9D9A-EF0056A4F5C5}" presName="parSh" presStyleLbl="node1" presStyleIdx="5" presStyleCnt="6"/>
      <dgm:spPr/>
      <dgm:t>
        <a:bodyPr/>
        <a:lstStyle/>
        <a:p>
          <a:endParaRPr lang="en-US"/>
        </a:p>
      </dgm:t>
    </dgm:pt>
    <dgm:pt modelId="{48A38023-71A9-44D5-876A-4E3157F9C123}" type="pres">
      <dgm:prSet presAssocID="{5079820E-D8D5-4707-9D9A-EF0056A4F5C5}" presName="desTx" presStyleLbl="fgAcc1" presStyleIdx="5" presStyleCnt="6" custScaleY="84409">
        <dgm:presLayoutVars>
          <dgm:bulletEnabled val="1"/>
        </dgm:presLayoutVars>
      </dgm:prSet>
      <dgm:spPr/>
      <dgm:t>
        <a:bodyPr/>
        <a:lstStyle/>
        <a:p>
          <a:endParaRPr lang="en-US"/>
        </a:p>
      </dgm:t>
    </dgm:pt>
  </dgm:ptLst>
  <dgm:cxnLst>
    <dgm:cxn modelId="{0907FDDA-DBA7-4DA6-8A5D-EB4FD782CFC2}" srcId="{2843CB1E-395F-4D4D-B87E-3CC34B3D2902}" destId="{9E4D633C-D7B5-49D1-A4A9-0AA18645069A}" srcOrd="1" destOrd="0" parTransId="{23E501B7-05E7-4BE2-B79E-9B2C1AC39B80}" sibTransId="{7E1F3DE7-3C6E-4C67-AAF0-EEE3ECBEE1ED}"/>
    <dgm:cxn modelId="{BCC6F493-D664-469E-BAE8-DAA72C2570B8}" type="presOf" srcId="{C74E7528-8417-4CD6-A0F7-1FD0911633FE}" destId="{C73563F1-511D-4815-AD61-51AAAC554151}" srcOrd="0" destOrd="0" presId="urn:microsoft.com/office/officeart/2005/8/layout/process3"/>
    <dgm:cxn modelId="{59ACD267-7A12-4108-A9B2-C80F61A118C1}" type="presOf" srcId="{A393CBDC-11B3-4DD8-98A5-95551DBA9D84}" destId="{34352A7C-8AF5-4F9A-B07E-2671E3A65E72}" srcOrd="0" destOrd="0" presId="urn:microsoft.com/office/officeart/2005/8/layout/process3"/>
    <dgm:cxn modelId="{A832C4FB-341D-4458-8D33-D48F0C89CDC3}" type="presOf" srcId="{C74E7528-8417-4CD6-A0F7-1FD0911633FE}" destId="{297A25C5-DCE1-4A3F-8E30-DCD663E88DD9}" srcOrd="1" destOrd="0" presId="urn:microsoft.com/office/officeart/2005/8/layout/process3"/>
    <dgm:cxn modelId="{C5636602-A580-460E-9AE3-F18A5DCDF5E5}" type="presOf" srcId="{9045D374-BA4D-469D-9A89-75F513782308}" destId="{48A38023-71A9-44D5-876A-4E3157F9C123}" srcOrd="0" destOrd="0" presId="urn:microsoft.com/office/officeart/2005/8/layout/process3"/>
    <dgm:cxn modelId="{901998DC-9042-4187-807B-3181407299F4}" srcId="{2843CB1E-395F-4D4D-B87E-3CC34B3D2902}" destId="{052A215F-D40C-4F91-A8EC-CF3E8B226835}" srcOrd="3" destOrd="0" parTransId="{3B4869DA-80D1-4DE6-AA74-30C001D9A188}" sibTransId="{172B06B6-E1B9-4902-BC56-5BD99BD4199B}"/>
    <dgm:cxn modelId="{68691092-D852-4E2F-A8A5-B3AD1E3A9A64}" type="presOf" srcId="{16F48EFF-A9B2-40A8-A8BA-888B3157AD40}" destId="{279A0B50-C62F-4B48-B40A-13C5125333DA}" srcOrd="0" destOrd="1" presId="urn:microsoft.com/office/officeart/2005/8/layout/process3"/>
    <dgm:cxn modelId="{2C759748-62AF-43CC-888E-C18AEB35C051}" srcId="{2843CB1E-395F-4D4D-B87E-3CC34B3D2902}" destId="{5079820E-D8D5-4707-9D9A-EF0056A4F5C5}" srcOrd="5" destOrd="0" parTransId="{2C2CDA6C-46FF-457B-9485-3A41F8F2FC1B}" sibTransId="{D4BA4F25-8A87-4FC3-BDFA-9A556DFF2041}"/>
    <dgm:cxn modelId="{9CB99CE3-7B98-4C6F-8B11-4D04A132C876}" srcId="{CB93399A-25B0-4BE6-9401-314F580E912C}" destId="{16F48EFF-A9B2-40A8-A8BA-888B3157AD40}" srcOrd="1" destOrd="0" parTransId="{AA0BED58-1605-4BE7-8DD2-FD7668ABE229}" sibTransId="{D5B723C8-111F-4CB7-9DD6-DAF2348A00FB}"/>
    <dgm:cxn modelId="{504DBB74-6DBA-49CD-B726-883D4DD0D8A4}" type="presOf" srcId="{172B06B6-E1B9-4902-BC56-5BD99BD4199B}" destId="{3DD37B6A-166B-4A5E-9884-77406B0591F2}" srcOrd="0" destOrd="0" presId="urn:microsoft.com/office/officeart/2005/8/layout/process3"/>
    <dgm:cxn modelId="{9E53381F-82E2-4BC3-8B9C-230568B02C27}" srcId="{2843CB1E-395F-4D4D-B87E-3CC34B3D2902}" destId="{B184D7BF-F282-41B6-9393-A2378A191F6E}" srcOrd="2" destOrd="0" parTransId="{1B8DF859-AFF0-4B45-9185-9F0E2801031A}" sibTransId="{A373DE9A-BDF8-4555-9604-862C581EA876}"/>
    <dgm:cxn modelId="{F08F4091-4EA8-44B3-A7B0-69256A20FAB6}" srcId="{CB93399A-25B0-4BE6-9401-314F580E912C}" destId="{0343B8FE-B50F-4E0E-AE96-197E38E8B8DD}" srcOrd="0" destOrd="0" parTransId="{1BE45FB0-CA86-445C-B717-48F0E84DAEA9}" sibTransId="{5940F228-7505-4221-BA75-63625FCCBA0B}"/>
    <dgm:cxn modelId="{1DB7C3AA-8CA6-4305-A5DF-8CB36C6741C6}" type="presOf" srcId="{B184D7BF-F282-41B6-9393-A2378A191F6E}" destId="{F3FAD852-A9F1-427E-8870-D25248806856}" srcOrd="1" destOrd="0" presId="urn:microsoft.com/office/officeart/2005/8/layout/process3"/>
    <dgm:cxn modelId="{9E1F9BAF-864A-4493-BA77-EA8050F78749}" srcId="{5079820E-D8D5-4707-9D9A-EF0056A4F5C5}" destId="{9045D374-BA4D-469D-9A89-75F513782308}" srcOrd="0" destOrd="0" parTransId="{919E0839-EBC6-416B-B644-B9D90DA2EB37}" sibTransId="{ABD4CFBA-2293-4D20-B18A-1CEE7A7EAC60}"/>
    <dgm:cxn modelId="{861C6B60-196A-43F7-93A1-5A4EBB242BB4}" type="presOf" srcId="{551AC8B3-04D8-426C-8597-B6AFC90524C2}" destId="{C65D0422-A841-4FDF-B4A0-1AFE19DC71FC}" srcOrd="0" destOrd="1" presId="urn:microsoft.com/office/officeart/2005/8/layout/process3"/>
    <dgm:cxn modelId="{A875A03F-6626-4F8F-B2E0-ED2484425E60}" type="presOf" srcId="{9E4D633C-D7B5-49D1-A4A9-0AA18645069A}" destId="{013F2C8C-67EB-41CE-98DC-209A96AB9026}" srcOrd="1" destOrd="0" presId="urn:microsoft.com/office/officeart/2005/8/layout/process3"/>
    <dgm:cxn modelId="{2FFC5C41-D45E-4765-9522-F582CBC430C0}" type="presOf" srcId="{E5BAA9BC-0DD8-4E47-BDDB-EA44D4BB2E30}" destId="{C65D0422-A841-4FDF-B4A0-1AFE19DC71FC}" srcOrd="0" destOrd="0" presId="urn:microsoft.com/office/officeart/2005/8/layout/process3"/>
    <dgm:cxn modelId="{029681F5-5BFB-4A92-9654-8D2FA5846A5A}" srcId="{052A215F-D40C-4F91-A8EC-CF3E8B226835}" destId="{E03AD6CB-A8B8-47A9-9371-780D31D6229B}" srcOrd="1" destOrd="0" parTransId="{E8C94716-0AC9-42D0-88A3-28EA8B438F7F}" sibTransId="{CE724CFD-F536-4C11-94E0-FDD0DA601732}"/>
    <dgm:cxn modelId="{06D2DB9F-1103-446E-A04B-82197097B6FD}" type="presOf" srcId="{CB93399A-25B0-4BE6-9401-314F580E912C}" destId="{6259E5C0-AAF4-4B14-A8B7-705937AD9798}" srcOrd="1" destOrd="0" presId="urn:microsoft.com/office/officeart/2005/8/layout/process3"/>
    <dgm:cxn modelId="{8D915C2D-D37E-4B8A-8E92-35C912C8BAA9}" type="presOf" srcId="{172B06B6-E1B9-4902-BC56-5BD99BD4199B}" destId="{D6657842-0A95-4571-925F-2CD88C6B0318}" srcOrd="1" destOrd="0" presId="urn:microsoft.com/office/officeart/2005/8/layout/process3"/>
    <dgm:cxn modelId="{055E8181-2F4F-48E5-89EC-90FE7CFB8DDB}" type="presOf" srcId="{2749CE92-2C3D-4604-92C5-367A93B9C986}" destId="{13D2FA1E-86B8-4E91-8CC1-2958CEFB66AB}" srcOrd="0" destOrd="0" presId="urn:microsoft.com/office/officeart/2005/8/layout/process3"/>
    <dgm:cxn modelId="{95B8C9CB-2925-4BB3-B5CA-489D356D28A8}" srcId="{B184D7BF-F282-41B6-9393-A2378A191F6E}" destId="{551AC8B3-04D8-426C-8597-B6AFC90524C2}" srcOrd="1" destOrd="0" parTransId="{B7A04952-718D-48E3-82D8-DEF2A763481E}" sibTransId="{E1698622-9364-43D1-B56D-A245D568BE39}"/>
    <dgm:cxn modelId="{A85B5B6D-8A48-4022-AA35-DD7246382DC9}" type="presOf" srcId="{29703650-5397-4C1D-B1B6-7C8E15C7AE6C}" destId="{47463714-C84B-4C2D-9B0B-5CE0424089BC}" srcOrd="0" destOrd="0" presId="urn:microsoft.com/office/officeart/2005/8/layout/process3"/>
    <dgm:cxn modelId="{1A3E9277-6565-4D48-B973-A2510689BBC5}" srcId="{B184D7BF-F282-41B6-9393-A2378A191F6E}" destId="{E5BAA9BC-0DD8-4E47-BDDB-EA44D4BB2E30}" srcOrd="0" destOrd="0" parTransId="{C4521EB2-ED43-4341-9874-8BB9CA296026}" sibTransId="{FD1A11FD-B6E2-40AE-9CDF-54E80124D49A}"/>
    <dgm:cxn modelId="{E55446B0-716D-4D63-A220-96EA810FB112}" type="presOf" srcId="{052A215F-D40C-4F91-A8EC-CF3E8B226835}" destId="{107053F0-7B6B-457A-BA91-901B78D71EA5}" srcOrd="0" destOrd="0" presId="urn:microsoft.com/office/officeart/2005/8/layout/process3"/>
    <dgm:cxn modelId="{7B04B253-475E-494F-A9A1-44194AEFBA23}" type="presOf" srcId="{660CB552-58D7-486A-B062-3E4B05DA2A09}" destId="{13D2FA1E-86B8-4E91-8CC1-2958CEFB66AB}" srcOrd="0" destOrd="1" presId="urn:microsoft.com/office/officeart/2005/8/layout/process3"/>
    <dgm:cxn modelId="{8DDCB34F-00FB-4D46-A79F-93D2BC43304F}" type="presOf" srcId="{7E1F3DE7-3C6E-4C67-AAF0-EEE3ECBEE1ED}" destId="{44FCEA13-89D5-420F-994A-B778DBD99B70}" srcOrd="0" destOrd="0" presId="urn:microsoft.com/office/officeart/2005/8/layout/process3"/>
    <dgm:cxn modelId="{A767312D-3FC9-4EFD-A584-CB4610797135}" type="presOf" srcId="{5079820E-D8D5-4707-9D9A-EF0056A4F5C5}" destId="{6D6C3ABC-6707-4BDC-AE9C-4EDC828111B3}" srcOrd="0" destOrd="0" presId="urn:microsoft.com/office/officeart/2005/8/layout/process3"/>
    <dgm:cxn modelId="{27262D95-2565-414C-9803-088BB14714D8}" type="presOf" srcId="{2843CB1E-395F-4D4D-B87E-3CC34B3D2902}" destId="{4193278E-6BA3-4D5C-B741-668DF17F5E06}" srcOrd="0" destOrd="0" presId="urn:microsoft.com/office/officeart/2005/8/layout/process3"/>
    <dgm:cxn modelId="{F6E3533F-2DE5-4EFF-BDA6-8B6B71C8BC95}" type="presOf" srcId="{E03AD6CB-A8B8-47A9-9371-780D31D6229B}" destId="{47463714-C84B-4C2D-9B0B-5CE0424089BC}" srcOrd="0" destOrd="1" presId="urn:microsoft.com/office/officeart/2005/8/layout/process3"/>
    <dgm:cxn modelId="{F07B8D08-7CB3-4BB3-84D6-0F1BBC95416C}" type="presOf" srcId="{F929EBA4-E98E-4A6D-999F-08B8EB702526}" destId="{D49FF271-6C8C-4438-BAA7-A1A46B0E55ED}" srcOrd="0" destOrd="0" presId="urn:microsoft.com/office/officeart/2005/8/layout/process3"/>
    <dgm:cxn modelId="{DFF5AB1F-DA50-4F1E-9617-86F414D1CE0C}" type="presOf" srcId="{B184D7BF-F282-41B6-9393-A2378A191F6E}" destId="{4A5812F9-2B57-4850-AA57-45A96AE28DB1}" srcOrd="0" destOrd="0" presId="urn:microsoft.com/office/officeart/2005/8/layout/process3"/>
    <dgm:cxn modelId="{2B7FB340-CF4A-4979-8F23-F154CBDFD6CD}" type="presOf" srcId="{052A215F-D40C-4F91-A8EC-CF3E8B226835}" destId="{725A143A-B755-4353-B135-B13D689D99DF}" srcOrd="1" destOrd="0" presId="urn:microsoft.com/office/officeart/2005/8/layout/process3"/>
    <dgm:cxn modelId="{0E75480A-40A0-4619-B521-8AF2961742CD}" type="presOf" srcId="{0343B8FE-B50F-4E0E-AE96-197E38E8B8DD}" destId="{279A0B50-C62F-4B48-B40A-13C5125333DA}" srcOrd="0" destOrd="0" presId="urn:microsoft.com/office/officeart/2005/8/layout/process3"/>
    <dgm:cxn modelId="{64AE3A66-64AE-49BA-AA82-AD814126E46C}" srcId="{9E4D633C-D7B5-49D1-A4A9-0AA18645069A}" destId="{9C12B35C-6610-4EA9-9116-B200D93C0749}" srcOrd="0" destOrd="0" parTransId="{37DCA924-6700-420A-825A-F372171C1098}" sibTransId="{90DDF54F-401E-411C-8FEB-64C8A719FEA2}"/>
    <dgm:cxn modelId="{A1666E81-3D36-461C-9882-93F7CCDA2EFE}" srcId="{5079820E-D8D5-4707-9D9A-EF0056A4F5C5}" destId="{848764E4-7CF0-404F-9088-8D953B37ECBC}" srcOrd="1" destOrd="0" parTransId="{5892104E-287F-46E8-AE43-0B5CF5A8C5C9}" sibTransId="{2BFA6956-CBB3-4218-A67A-E31876B08EA3}"/>
    <dgm:cxn modelId="{8BB28F78-B1A1-4205-AD65-B5DE78A98299}" type="presOf" srcId="{5079820E-D8D5-4707-9D9A-EF0056A4F5C5}" destId="{8D8156A9-5E04-40B9-A8DA-69A78510EADA}" srcOrd="1" destOrd="0" presId="urn:microsoft.com/office/officeart/2005/8/layout/process3"/>
    <dgm:cxn modelId="{9B2CCEC9-ECAA-47BB-8219-A300629F63A0}" type="presOf" srcId="{9C12B35C-6610-4EA9-9116-B200D93C0749}" destId="{D2D2938E-90C2-4197-A14A-84E27E623D16}" srcOrd="0" destOrd="0" presId="urn:microsoft.com/office/officeart/2005/8/layout/process3"/>
    <dgm:cxn modelId="{E7BD70F0-C614-4013-A694-6F21D4326E03}" srcId="{A393CBDC-11B3-4DD8-98A5-95551DBA9D84}" destId="{2749CE92-2C3D-4604-92C5-367A93B9C986}" srcOrd="0" destOrd="0" parTransId="{1B97B217-C1F4-46C3-BE04-06DC153AC6A1}" sibTransId="{1CB51204-EB7A-4A18-9EBA-AF54CB50CC05}"/>
    <dgm:cxn modelId="{BA1E414C-D240-466B-BF35-C14F9FB7DAC8}" srcId="{2843CB1E-395F-4D4D-B87E-3CC34B3D2902}" destId="{A393CBDC-11B3-4DD8-98A5-95551DBA9D84}" srcOrd="0" destOrd="0" parTransId="{D70D0F90-535D-45A9-908F-ACB099503050}" sibTransId="{C74E7528-8417-4CD6-A0F7-1FD0911633FE}"/>
    <dgm:cxn modelId="{D47E217D-6A43-43ED-8B7C-F8748C4CE7C4}" srcId="{A393CBDC-11B3-4DD8-98A5-95551DBA9D84}" destId="{660CB552-58D7-486A-B062-3E4B05DA2A09}" srcOrd="1" destOrd="0" parTransId="{C45C68E7-E1B8-4BD7-A922-BE118879141C}" sibTransId="{C951603B-B12B-4EB8-A042-7514496E5ADC}"/>
    <dgm:cxn modelId="{755F01F7-A24F-483E-8DB0-5A2BE9C2498B}" srcId="{2843CB1E-395F-4D4D-B87E-3CC34B3D2902}" destId="{CB93399A-25B0-4BE6-9401-314F580E912C}" srcOrd="4" destOrd="0" parTransId="{F925CCAC-F281-4D3B-92A3-4AA3429DD816}" sibTransId="{F929EBA4-E98E-4A6D-999F-08B8EB702526}"/>
    <dgm:cxn modelId="{C4C712E0-5DA6-4A3D-904E-43213CDEB3B4}" type="presOf" srcId="{9E4D633C-D7B5-49D1-A4A9-0AA18645069A}" destId="{FA2525D6-8DF5-4B11-913B-3C5A7D8AF375}" srcOrd="0" destOrd="0" presId="urn:microsoft.com/office/officeart/2005/8/layout/process3"/>
    <dgm:cxn modelId="{0457C1CA-C286-43DA-8092-6123ED367EA7}" srcId="{052A215F-D40C-4F91-A8EC-CF3E8B226835}" destId="{29703650-5397-4C1D-B1B6-7C8E15C7AE6C}" srcOrd="0" destOrd="0" parTransId="{FD1B1A5D-C9D8-4E46-A81F-344839713975}" sibTransId="{0654E7F6-4F31-4D5F-8C28-6BD17AEF3B4F}"/>
    <dgm:cxn modelId="{14703B1E-4E26-43E9-991E-9708786E169A}" type="presOf" srcId="{ACF0952F-9D86-4681-8E7B-2335C80AD54E}" destId="{D2D2938E-90C2-4197-A14A-84E27E623D16}" srcOrd="0" destOrd="1" presId="urn:microsoft.com/office/officeart/2005/8/layout/process3"/>
    <dgm:cxn modelId="{455EA1DC-19ED-4ED6-B0F4-94925B3F44F9}" srcId="{9E4D633C-D7B5-49D1-A4A9-0AA18645069A}" destId="{ACF0952F-9D86-4681-8E7B-2335C80AD54E}" srcOrd="1" destOrd="0" parTransId="{05EF1D62-3DE7-4258-94F5-D685F8F9D306}" sibTransId="{3158A94B-2AB2-44D3-AA64-595D4A638FE2}"/>
    <dgm:cxn modelId="{D63BF73C-E9F2-4CA7-8614-2F4DD341738A}" type="presOf" srcId="{F929EBA4-E98E-4A6D-999F-08B8EB702526}" destId="{F63AA1F2-F642-48A2-A690-61283F539B47}" srcOrd="1" destOrd="0" presId="urn:microsoft.com/office/officeart/2005/8/layout/process3"/>
    <dgm:cxn modelId="{17636024-25AC-461A-9993-EFCFFDD3F1C0}" type="presOf" srcId="{7E1F3DE7-3C6E-4C67-AAF0-EEE3ECBEE1ED}" destId="{87B32268-1EA3-4E77-B2A1-63CEAA3B6F0A}" srcOrd="1" destOrd="0" presId="urn:microsoft.com/office/officeart/2005/8/layout/process3"/>
    <dgm:cxn modelId="{D0C4CBB3-A039-4B21-BC12-67E4444B82BC}" type="presOf" srcId="{A373DE9A-BDF8-4555-9604-862C581EA876}" destId="{BC7D6577-08EE-4510-80AB-CDE509794FA5}" srcOrd="0" destOrd="0" presId="urn:microsoft.com/office/officeart/2005/8/layout/process3"/>
    <dgm:cxn modelId="{9F6341A2-39B6-4AE2-9259-E2C124F9F652}" type="presOf" srcId="{A393CBDC-11B3-4DD8-98A5-95551DBA9D84}" destId="{270B098C-C2B0-4A9D-AE7C-C1D14E08E645}" srcOrd="1" destOrd="0" presId="urn:microsoft.com/office/officeart/2005/8/layout/process3"/>
    <dgm:cxn modelId="{E60AACD2-3810-4733-A39B-79A8E44A37A4}" type="presOf" srcId="{A373DE9A-BDF8-4555-9604-862C581EA876}" destId="{F38F6146-E130-4368-ACFE-E62408C5AC81}" srcOrd="1" destOrd="0" presId="urn:microsoft.com/office/officeart/2005/8/layout/process3"/>
    <dgm:cxn modelId="{9DB766EE-481A-4190-8026-38F5F6D7F022}" type="presOf" srcId="{CB93399A-25B0-4BE6-9401-314F580E912C}" destId="{A56EA8CF-1EFB-4752-9A58-E7D070B9C394}" srcOrd="0" destOrd="0" presId="urn:microsoft.com/office/officeart/2005/8/layout/process3"/>
    <dgm:cxn modelId="{3D28D226-067F-4F18-B272-B4BD4E5940BB}" type="presOf" srcId="{848764E4-7CF0-404F-9088-8D953B37ECBC}" destId="{48A38023-71A9-44D5-876A-4E3157F9C123}" srcOrd="0" destOrd="1" presId="urn:microsoft.com/office/officeart/2005/8/layout/process3"/>
    <dgm:cxn modelId="{05FF133A-B2C6-4349-B738-6771DADD2478}" type="presParOf" srcId="{4193278E-6BA3-4D5C-B741-668DF17F5E06}" destId="{1761C57B-55A9-4184-B72E-40C78079F658}" srcOrd="0" destOrd="0" presId="urn:microsoft.com/office/officeart/2005/8/layout/process3"/>
    <dgm:cxn modelId="{E90DEBD9-21B3-40BA-BBC6-BF950D35182A}" type="presParOf" srcId="{1761C57B-55A9-4184-B72E-40C78079F658}" destId="{34352A7C-8AF5-4F9A-B07E-2671E3A65E72}" srcOrd="0" destOrd="0" presId="urn:microsoft.com/office/officeart/2005/8/layout/process3"/>
    <dgm:cxn modelId="{2B492B5E-4224-47C2-B880-A34DD5F4B36F}" type="presParOf" srcId="{1761C57B-55A9-4184-B72E-40C78079F658}" destId="{270B098C-C2B0-4A9D-AE7C-C1D14E08E645}" srcOrd="1" destOrd="0" presId="urn:microsoft.com/office/officeart/2005/8/layout/process3"/>
    <dgm:cxn modelId="{BE0BF8A0-5405-4FF0-A4B2-2EF59B5D3333}" type="presParOf" srcId="{1761C57B-55A9-4184-B72E-40C78079F658}" destId="{13D2FA1E-86B8-4E91-8CC1-2958CEFB66AB}" srcOrd="2" destOrd="0" presId="urn:microsoft.com/office/officeart/2005/8/layout/process3"/>
    <dgm:cxn modelId="{84A2973B-FB48-4818-A7CB-A1AA29607516}" type="presParOf" srcId="{4193278E-6BA3-4D5C-B741-668DF17F5E06}" destId="{C73563F1-511D-4815-AD61-51AAAC554151}" srcOrd="1" destOrd="0" presId="urn:microsoft.com/office/officeart/2005/8/layout/process3"/>
    <dgm:cxn modelId="{611B664D-8EBC-4122-BBEC-DBBEBAAA6766}" type="presParOf" srcId="{C73563F1-511D-4815-AD61-51AAAC554151}" destId="{297A25C5-DCE1-4A3F-8E30-DCD663E88DD9}" srcOrd="0" destOrd="0" presId="urn:microsoft.com/office/officeart/2005/8/layout/process3"/>
    <dgm:cxn modelId="{3E93E48A-3A66-412F-8932-909472F8019E}" type="presParOf" srcId="{4193278E-6BA3-4D5C-B741-668DF17F5E06}" destId="{F7175F11-730F-4DCE-AEF2-A9A16635FB07}" srcOrd="2" destOrd="0" presId="urn:microsoft.com/office/officeart/2005/8/layout/process3"/>
    <dgm:cxn modelId="{C9D63B4C-77B8-435D-A8DD-5B6DF7F2ACB2}" type="presParOf" srcId="{F7175F11-730F-4DCE-AEF2-A9A16635FB07}" destId="{FA2525D6-8DF5-4B11-913B-3C5A7D8AF375}" srcOrd="0" destOrd="0" presId="urn:microsoft.com/office/officeart/2005/8/layout/process3"/>
    <dgm:cxn modelId="{507E53B1-00BD-4BB7-9287-14C08096067D}" type="presParOf" srcId="{F7175F11-730F-4DCE-AEF2-A9A16635FB07}" destId="{013F2C8C-67EB-41CE-98DC-209A96AB9026}" srcOrd="1" destOrd="0" presId="urn:microsoft.com/office/officeart/2005/8/layout/process3"/>
    <dgm:cxn modelId="{62812B3A-F65C-4C04-B437-BB006E5A9A9E}" type="presParOf" srcId="{F7175F11-730F-4DCE-AEF2-A9A16635FB07}" destId="{D2D2938E-90C2-4197-A14A-84E27E623D16}" srcOrd="2" destOrd="0" presId="urn:microsoft.com/office/officeart/2005/8/layout/process3"/>
    <dgm:cxn modelId="{952491CC-C56F-4F13-97EB-32763EA01320}" type="presParOf" srcId="{4193278E-6BA3-4D5C-B741-668DF17F5E06}" destId="{44FCEA13-89D5-420F-994A-B778DBD99B70}" srcOrd="3" destOrd="0" presId="urn:microsoft.com/office/officeart/2005/8/layout/process3"/>
    <dgm:cxn modelId="{B9363F7C-6B6E-423E-A57B-780B2DF2767D}" type="presParOf" srcId="{44FCEA13-89D5-420F-994A-B778DBD99B70}" destId="{87B32268-1EA3-4E77-B2A1-63CEAA3B6F0A}" srcOrd="0" destOrd="0" presId="urn:microsoft.com/office/officeart/2005/8/layout/process3"/>
    <dgm:cxn modelId="{8F9552C6-CB56-47D4-AD0D-2C7AC2E2646B}" type="presParOf" srcId="{4193278E-6BA3-4D5C-B741-668DF17F5E06}" destId="{A08542C0-D8BB-4C25-87D0-0B593EB72D79}" srcOrd="4" destOrd="0" presId="urn:microsoft.com/office/officeart/2005/8/layout/process3"/>
    <dgm:cxn modelId="{B167213E-76AB-4F6D-A197-DF689AC0FDD5}" type="presParOf" srcId="{A08542C0-D8BB-4C25-87D0-0B593EB72D79}" destId="{4A5812F9-2B57-4850-AA57-45A96AE28DB1}" srcOrd="0" destOrd="0" presId="urn:microsoft.com/office/officeart/2005/8/layout/process3"/>
    <dgm:cxn modelId="{63EF79E9-5BF6-49BB-8BDD-24EC336DA437}" type="presParOf" srcId="{A08542C0-D8BB-4C25-87D0-0B593EB72D79}" destId="{F3FAD852-A9F1-427E-8870-D25248806856}" srcOrd="1" destOrd="0" presId="urn:microsoft.com/office/officeart/2005/8/layout/process3"/>
    <dgm:cxn modelId="{6997DE13-4A7A-459E-B938-F8D408B0E217}" type="presParOf" srcId="{A08542C0-D8BB-4C25-87D0-0B593EB72D79}" destId="{C65D0422-A841-4FDF-B4A0-1AFE19DC71FC}" srcOrd="2" destOrd="0" presId="urn:microsoft.com/office/officeart/2005/8/layout/process3"/>
    <dgm:cxn modelId="{02604DE2-2142-478A-AE12-CAEFF1560D2E}" type="presParOf" srcId="{4193278E-6BA3-4D5C-B741-668DF17F5E06}" destId="{BC7D6577-08EE-4510-80AB-CDE509794FA5}" srcOrd="5" destOrd="0" presId="urn:microsoft.com/office/officeart/2005/8/layout/process3"/>
    <dgm:cxn modelId="{F89932AC-5D0E-407F-B7EB-5EA4A57042EB}" type="presParOf" srcId="{BC7D6577-08EE-4510-80AB-CDE509794FA5}" destId="{F38F6146-E130-4368-ACFE-E62408C5AC81}" srcOrd="0" destOrd="0" presId="urn:microsoft.com/office/officeart/2005/8/layout/process3"/>
    <dgm:cxn modelId="{A7526A5F-017D-4FDF-827D-BA4FA6CDD96E}" type="presParOf" srcId="{4193278E-6BA3-4D5C-B741-668DF17F5E06}" destId="{E88ADACE-7A53-4B16-B20C-A3A846C726FB}" srcOrd="6" destOrd="0" presId="urn:microsoft.com/office/officeart/2005/8/layout/process3"/>
    <dgm:cxn modelId="{D5147D20-00D9-4435-BCB8-0FA0DA289468}" type="presParOf" srcId="{E88ADACE-7A53-4B16-B20C-A3A846C726FB}" destId="{107053F0-7B6B-457A-BA91-901B78D71EA5}" srcOrd="0" destOrd="0" presId="urn:microsoft.com/office/officeart/2005/8/layout/process3"/>
    <dgm:cxn modelId="{97F2459B-22DE-419F-BFE7-3D0E7761BF7E}" type="presParOf" srcId="{E88ADACE-7A53-4B16-B20C-A3A846C726FB}" destId="{725A143A-B755-4353-B135-B13D689D99DF}" srcOrd="1" destOrd="0" presId="urn:microsoft.com/office/officeart/2005/8/layout/process3"/>
    <dgm:cxn modelId="{FE14016E-3BBB-4090-82C4-E28AE32EFB7A}" type="presParOf" srcId="{E88ADACE-7A53-4B16-B20C-A3A846C726FB}" destId="{47463714-C84B-4C2D-9B0B-5CE0424089BC}" srcOrd="2" destOrd="0" presId="urn:microsoft.com/office/officeart/2005/8/layout/process3"/>
    <dgm:cxn modelId="{F41A83AE-8405-4CB8-9C1C-1731017ADE47}" type="presParOf" srcId="{4193278E-6BA3-4D5C-B741-668DF17F5E06}" destId="{3DD37B6A-166B-4A5E-9884-77406B0591F2}" srcOrd="7" destOrd="0" presId="urn:microsoft.com/office/officeart/2005/8/layout/process3"/>
    <dgm:cxn modelId="{B5305529-ABFA-4B2B-B472-6F4759A5EFB4}" type="presParOf" srcId="{3DD37B6A-166B-4A5E-9884-77406B0591F2}" destId="{D6657842-0A95-4571-925F-2CD88C6B0318}" srcOrd="0" destOrd="0" presId="urn:microsoft.com/office/officeart/2005/8/layout/process3"/>
    <dgm:cxn modelId="{CBF793DD-448B-45EE-91D3-57521B3E2388}" type="presParOf" srcId="{4193278E-6BA3-4D5C-B741-668DF17F5E06}" destId="{B4392512-F08A-45F5-BAA8-7FB15C53859A}" srcOrd="8" destOrd="0" presId="urn:microsoft.com/office/officeart/2005/8/layout/process3"/>
    <dgm:cxn modelId="{53F2B6E3-9832-4442-8940-C5B52A4785FA}" type="presParOf" srcId="{B4392512-F08A-45F5-BAA8-7FB15C53859A}" destId="{A56EA8CF-1EFB-4752-9A58-E7D070B9C394}" srcOrd="0" destOrd="0" presId="urn:microsoft.com/office/officeart/2005/8/layout/process3"/>
    <dgm:cxn modelId="{5293AC92-C122-46DF-9E53-2E665AF33B79}" type="presParOf" srcId="{B4392512-F08A-45F5-BAA8-7FB15C53859A}" destId="{6259E5C0-AAF4-4B14-A8B7-705937AD9798}" srcOrd="1" destOrd="0" presId="urn:microsoft.com/office/officeart/2005/8/layout/process3"/>
    <dgm:cxn modelId="{CC4499D9-0446-4DE9-AE53-3C74F908D54B}" type="presParOf" srcId="{B4392512-F08A-45F5-BAA8-7FB15C53859A}" destId="{279A0B50-C62F-4B48-B40A-13C5125333DA}" srcOrd="2" destOrd="0" presId="urn:microsoft.com/office/officeart/2005/8/layout/process3"/>
    <dgm:cxn modelId="{AB04E45D-CEE4-4707-9988-C3B565532D5E}" type="presParOf" srcId="{4193278E-6BA3-4D5C-B741-668DF17F5E06}" destId="{D49FF271-6C8C-4438-BAA7-A1A46B0E55ED}" srcOrd="9" destOrd="0" presId="urn:microsoft.com/office/officeart/2005/8/layout/process3"/>
    <dgm:cxn modelId="{DC0F5646-8271-4B0C-BB1C-B20C69440AA1}" type="presParOf" srcId="{D49FF271-6C8C-4438-BAA7-A1A46B0E55ED}" destId="{F63AA1F2-F642-48A2-A690-61283F539B47}" srcOrd="0" destOrd="0" presId="urn:microsoft.com/office/officeart/2005/8/layout/process3"/>
    <dgm:cxn modelId="{A8F090D8-CAD3-4BE6-8E91-B2CBE0105027}" type="presParOf" srcId="{4193278E-6BA3-4D5C-B741-668DF17F5E06}" destId="{DBDEFF6A-15FD-46B1-BA53-A14CFBBB6A02}" srcOrd="10" destOrd="0" presId="urn:microsoft.com/office/officeart/2005/8/layout/process3"/>
    <dgm:cxn modelId="{C1FE7DDF-546D-4D8B-8C96-1067D05F57A7}" type="presParOf" srcId="{DBDEFF6A-15FD-46B1-BA53-A14CFBBB6A02}" destId="{6D6C3ABC-6707-4BDC-AE9C-4EDC828111B3}" srcOrd="0" destOrd="0" presId="urn:microsoft.com/office/officeart/2005/8/layout/process3"/>
    <dgm:cxn modelId="{866E2C16-E888-41E2-A88D-DCC8D50CAAAC}" type="presParOf" srcId="{DBDEFF6A-15FD-46B1-BA53-A14CFBBB6A02}" destId="{8D8156A9-5E04-40B9-A8DA-69A78510EADA}" srcOrd="1" destOrd="0" presId="urn:microsoft.com/office/officeart/2005/8/layout/process3"/>
    <dgm:cxn modelId="{6C8CB27E-ACF7-4065-B529-F67489402039}" type="presParOf" srcId="{DBDEFF6A-15FD-46B1-BA53-A14CFBBB6A02}" destId="{48A38023-71A9-44D5-876A-4E3157F9C123}"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08D53B-C459-40F6-94F3-1B1B114A66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80C0837-0A6B-4DE2-ACCA-1E7AE69F419F}">
      <dgm:prSet phldrT="[Text]"/>
      <dgm:spPr/>
      <dgm:t>
        <a:bodyPr/>
        <a:lstStyle/>
        <a:p>
          <a:r>
            <a:rPr lang="en-US" sz="1600" dirty="0" smtClean="0"/>
            <a:t>State 1</a:t>
          </a:r>
          <a:endParaRPr lang="en-US" sz="1600" dirty="0"/>
        </a:p>
      </dgm:t>
    </dgm:pt>
    <dgm:pt modelId="{37985984-C229-40BE-ABA8-9E4FC525527B}" type="parTrans" cxnId="{ECA668C4-D28A-498F-A263-E91CB92A76DB}">
      <dgm:prSet/>
      <dgm:spPr/>
      <dgm:t>
        <a:bodyPr/>
        <a:lstStyle/>
        <a:p>
          <a:endParaRPr lang="en-US"/>
        </a:p>
      </dgm:t>
    </dgm:pt>
    <dgm:pt modelId="{70877E57-35A0-4657-A59B-4766133C81AB}" type="sibTrans" cxnId="{ECA668C4-D28A-498F-A263-E91CB92A76DB}">
      <dgm:prSet/>
      <dgm:spPr/>
      <dgm:t>
        <a:bodyPr/>
        <a:lstStyle/>
        <a:p>
          <a:endParaRPr lang="en-US"/>
        </a:p>
      </dgm:t>
    </dgm:pt>
    <dgm:pt modelId="{3F811366-10A5-4401-84B5-81D0477B9332}">
      <dgm:prSet phldrT="[Text]" custT="1"/>
      <dgm:spPr/>
      <dgm:t>
        <a:bodyPr/>
        <a:lstStyle/>
        <a:p>
          <a:r>
            <a:rPr lang="en-US" sz="1600" dirty="0" smtClean="0"/>
            <a:t>Time = 0</a:t>
          </a:r>
          <a:endParaRPr lang="en-US" sz="1600" dirty="0"/>
        </a:p>
      </dgm:t>
    </dgm:pt>
    <dgm:pt modelId="{49A0B761-9CB3-48B4-8E71-CF49A67A7279}" type="parTrans" cxnId="{1413E269-8AE1-41AE-823D-671359C55D87}">
      <dgm:prSet/>
      <dgm:spPr/>
      <dgm:t>
        <a:bodyPr/>
        <a:lstStyle/>
        <a:p>
          <a:endParaRPr lang="en-US"/>
        </a:p>
      </dgm:t>
    </dgm:pt>
    <dgm:pt modelId="{D0AD67D8-706C-4E58-AA2E-79FDF834A2FF}" type="sibTrans" cxnId="{1413E269-8AE1-41AE-823D-671359C55D87}">
      <dgm:prSet/>
      <dgm:spPr/>
      <dgm:t>
        <a:bodyPr/>
        <a:lstStyle/>
        <a:p>
          <a:endParaRPr lang="en-US"/>
        </a:p>
      </dgm:t>
    </dgm:pt>
    <dgm:pt modelId="{A219C289-E6D2-446F-BFF8-64CE3CAFA23B}">
      <dgm:prSet phldrT="[Text]" custT="1"/>
      <dgm:spPr/>
      <dgm:t>
        <a:bodyPr/>
        <a:lstStyle/>
        <a:p>
          <a:r>
            <a:rPr lang="en-US" sz="1600" dirty="0" smtClean="0"/>
            <a:t>#</a:t>
          </a:r>
          <a:r>
            <a:rPr lang="en-US" sz="1600" dirty="0" err="1" smtClean="0"/>
            <a:t>Cyclin</a:t>
          </a:r>
          <a:r>
            <a:rPr lang="en-US" sz="1600" dirty="0" smtClean="0"/>
            <a:t> = .1</a:t>
          </a:r>
          <a:endParaRPr lang="en-US" sz="1600" dirty="0"/>
        </a:p>
      </dgm:t>
    </dgm:pt>
    <dgm:pt modelId="{03A52B3A-09A1-4B82-8079-16E40B6D0B78}" type="parTrans" cxnId="{8B2DDEAD-5900-456B-B282-C90E55CA7872}">
      <dgm:prSet/>
      <dgm:spPr/>
      <dgm:t>
        <a:bodyPr/>
        <a:lstStyle/>
        <a:p>
          <a:endParaRPr lang="en-US"/>
        </a:p>
      </dgm:t>
    </dgm:pt>
    <dgm:pt modelId="{20D0F72B-061E-4F1C-9533-E06806CC77F6}" type="sibTrans" cxnId="{8B2DDEAD-5900-456B-B282-C90E55CA7872}">
      <dgm:prSet/>
      <dgm:spPr/>
      <dgm:t>
        <a:bodyPr/>
        <a:lstStyle/>
        <a:p>
          <a:endParaRPr lang="en-US"/>
        </a:p>
      </dgm:t>
    </dgm:pt>
    <dgm:pt modelId="{AC989C6B-5909-427E-8388-C4ECAABFFBCC}">
      <dgm:prSet phldrT="[Text]"/>
      <dgm:spPr/>
      <dgm:t>
        <a:bodyPr/>
        <a:lstStyle/>
        <a:p>
          <a:r>
            <a:rPr lang="en-US" sz="1600" dirty="0" smtClean="0"/>
            <a:t>State 2</a:t>
          </a:r>
          <a:endParaRPr lang="en-US" sz="1600" dirty="0"/>
        </a:p>
      </dgm:t>
    </dgm:pt>
    <dgm:pt modelId="{5F07EA6D-EDF7-46AE-BFA8-923175197D24}" type="parTrans" cxnId="{A127534A-571A-4B7F-B69D-606C42797E54}">
      <dgm:prSet/>
      <dgm:spPr/>
      <dgm:t>
        <a:bodyPr/>
        <a:lstStyle/>
        <a:p>
          <a:endParaRPr lang="en-US"/>
        </a:p>
      </dgm:t>
    </dgm:pt>
    <dgm:pt modelId="{6B77EF28-E581-4635-BE74-25EAA799B5EB}" type="sibTrans" cxnId="{A127534A-571A-4B7F-B69D-606C42797E54}">
      <dgm:prSet/>
      <dgm:spPr/>
      <dgm:t>
        <a:bodyPr/>
        <a:lstStyle/>
        <a:p>
          <a:endParaRPr lang="en-US"/>
        </a:p>
      </dgm:t>
    </dgm:pt>
    <dgm:pt modelId="{E7B84F04-8FAF-4A56-993E-07B6B705FD9E}">
      <dgm:prSet phldrT="[Text]" custT="1"/>
      <dgm:spPr/>
      <dgm:t>
        <a:bodyPr/>
        <a:lstStyle/>
        <a:p>
          <a:r>
            <a:rPr lang="en-US" sz="1600" dirty="0" smtClean="0"/>
            <a:t>#MPF = .05</a:t>
          </a:r>
          <a:endParaRPr lang="en-US" sz="1600" dirty="0"/>
        </a:p>
      </dgm:t>
    </dgm:pt>
    <dgm:pt modelId="{F971162A-6C9C-4981-BCF0-79F2F8ED6828}" type="parTrans" cxnId="{A466C931-A4D4-42C1-BBCF-E672FAE7B09A}">
      <dgm:prSet/>
      <dgm:spPr/>
      <dgm:t>
        <a:bodyPr/>
        <a:lstStyle/>
        <a:p>
          <a:endParaRPr lang="en-US"/>
        </a:p>
      </dgm:t>
    </dgm:pt>
    <dgm:pt modelId="{3B99E29E-6348-4861-B58D-BD4FAD5E7B45}" type="sibTrans" cxnId="{A466C931-A4D4-42C1-BBCF-E672FAE7B09A}">
      <dgm:prSet/>
      <dgm:spPr/>
      <dgm:t>
        <a:bodyPr/>
        <a:lstStyle/>
        <a:p>
          <a:endParaRPr lang="en-US"/>
        </a:p>
      </dgm:t>
    </dgm:pt>
    <dgm:pt modelId="{5FA90C79-8637-45D1-B25B-DCD0324E74C6}">
      <dgm:prSet phldrT="[Text]" custT="1"/>
      <dgm:spPr/>
      <dgm:t>
        <a:bodyPr/>
        <a:lstStyle/>
        <a:p>
          <a:r>
            <a:rPr lang="en-US" sz="1600" dirty="0" smtClean="0"/>
            <a:t>Time = 20</a:t>
          </a:r>
          <a:endParaRPr lang="en-US" sz="1600" dirty="0"/>
        </a:p>
      </dgm:t>
    </dgm:pt>
    <dgm:pt modelId="{A7B39EA4-1CCD-4BC2-BA71-94DC40ADFBE3}" type="parTrans" cxnId="{2D26C523-82F7-4ED5-8F9E-5FFC47517500}">
      <dgm:prSet/>
      <dgm:spPr/>
      <dgm:t>
        <a:bodyPr/>
        <a:lstStyle/>
        <a:p>
          <a:endParaRPr lang="en-US"/>
        </a:p>
      </dgm:t>
    </dgm:pt>
    <dgm:pt modelId="{1658959F-2BAA-4198-B738-12349FDE4407}" type="sibTrans" cxnId="{2D26C523-82F7-4ED5-8F9E-5FFC47517500}">
      <dgm:prSet/>
      <dgm:spPr/>
      <dgm:t>
        <a:bodyPr/>
        <a:lstStyle/>
        <a:p>
          <a:endParaRPr lang="en-US"/>
        </a:p>
      </dgm:t>
    </dgm:pt>
    <dgm:pt modelId="{0478B6B3-FB61-47D9-84EF-EFE844158B0D}">
      <dgm:prSet phldrT="[Text]" custT="1"/>
      <dgm:spPr/>
      <dgm:t>
        <a:bodyPr/>
        <a:lstStyle/>
        <a:p>
          <a:r>
            <a:rPr lang="en-US" sz="1600" dirty="0" smtClean="0"/>
            <a:t>#</a:t>
          </a:r>
          <a:r>
            <a:rPr lang="en-US" sz="1600" dirty="0" err="1" smtClean="0"/>
            <a:t>Cyclin</a:t>
          </a:r>
          <a:r>
            <a:rPr lang="en-US" sz="1600" dirty="0" smtClean="0"/>
            <a:t> = .25</a:t>
          </a:r>
          <a:endParaRPr lang="en-US" sz="1600" dirty="0"/>
        </a:p>
      </dgm:t>
    </dgm:pt>
    <dgm:pt modelId="{27E6EEDF-BF2E-42C1-BAB6-0FD0D11F440B}" type="parTrans" cxnId="{81485062-0A76-410A-B1BF-48C6F24C228B}">
      <dgm:prSet/>
      <dgm:spPr/>
      <dgm:t>
        <a:bodyPr/>
        <a:lstStyle/>
        <a:p>
          <a:endParaRPr lang="en-US"/>
        </a:p>
      </dgm:t>
    </dgm:pt>
    <dgm:pt modelId="{734B59CF-CF8E-4F7D-824B-C25A0D185E8E}" type="sibTrans" cxnId="{81485062-0A76-410A-B1BF-48C6F24C228B}">
      <dgm:prSet/>
      <dgm:spPr/>
      <dgm:t>
        <a:bodyPr/>
        <a:lstStyle/>
        <a:p>
          <a:endParaRPr lang="en-US"/>
        </a:p>
      </dgm:t>
    </dgm:pt>
    <dgm:pt modelId="{829A953A-1F8D-4A31-8B07-D94589F62370}">
      <dgm:prSet phldrT="[Text]" custT="1"/>
      <dgm:spPr/>
      <dgm:t>
        <a:bodyPr/>
        <a:lstStyle/>
        <a:p>
          <a:r>
            <a:rPr lang="en-US" sz="1600" dirty="0" smtClean="0"/>
            <a:t>#MPF = .15</a:t>
          </a:r>
          <a:endParaRPr lang="en-US" sz="1600" dirty="0"/>
        </a:p>
      </dgm:t>
    </dgm:pt>
    <dgm:pt modelId="{11727536-E004-4584-92C5-8ED8D8E47C54}" type="parTrans" cxnId="{EDF93609-88D3-490D-9602-B63B6542E4CB}">
      <dgm:prSet/>
      <dgm:spPr/>
      <dgm:t>
        <a:bodyPr/>
        <a:lstStyle/>
        <a:p>
          <a:endParaRPr lang="en-US"/>
        </a:p>
      </dgm:t>
    </dgm:pt>
    <dgm:pt modelId="{46E68583-CD1E-4855-ADCA-826A1B6BD296}" type="sibTrans" cxnId="{EDF93609-88D3-490D-9602-B63B6542E4CB}">
      <dgm:prSet/>
      <dgm:spPr/>
      <dgm:t>
        <a:bodyPr/>
        <a:lstStyle/>
        <a:p>
          <a:endParaRPr lang="en-US"/>
        </a:p>
      </dgm:t>
    </dgm:pt>
    <dgm:pt modelId="{11A5518A-5686-4732-8DB6-132D852B3592}">
      <dgm:prSet phldrT="[Text]"/>
      <dgm:spPr/>
      <dgm:t>
        <a:bodyPr/>
        <a:lstStyle/>
        <a:p>
          <a:r>
            <a:rPr lang="en-US" sz="1600" dirty="0" smtClean="0"/>
            <a:t>State 3</a:t>
          </a:r>
          <a:endParaRPr lang="en-US" sz="1600" dirty="0"/>
        </a:p>
      </dgm:t>
    </dgm:pt>
    <dgm:pt modelId="{37DC0C4A-870E-437F-8592-CFEB72B78069}" type="parTrans" cxnId="{5142E1E3-928D-420F-B35B-9C55F616FD44}">
      <dgm:prSet/>
      <dgm:spPr/>
      <dgm:t>
        <a:bodyPr/>
        <a:lstStyle/>
        <a:p>
          <a:endParaRPr lang="en-US"/>
        </a:p>
      </dgm:t>
    </dgm:pt>
    <dgm:pt modelId="{83969536-5B80-4BA1-A4C4-28DEB90D021A}" type="sibTrans" cxnId="{5142E1E3-928D-420F-B35B-9C55F616FD44}">
      <dgm:prSet/>
      <dgm:spPr/>
      <dgm:t>
        <a:bodyPr/>
        <a:lstStyle/>
        <a:p>
          <a:endParaRPr lang="en-US"/>
        </a:p>
      </dgm:t>
    </dgm:pt>
    <dgm:pt modelId="{BDA5BC00-529F-41F7-BE5F-B1DCB4D17092}">
      <dgm:prSet phldrT="[Text]" custT="1"/>
      <dgm:spPr/>
      <dgm:t>
        <a:bodyPr/>
        <a:lstStyle/>
        <a:p>
          <a:r>
            <a:rPr lang="en-US" sz="1600" dirty="0" smtClean="0"/>
            <a:t>Time = 40</a:t>
          </a:r>
          <a:endParaRPr lang="en-US" sz="1600" dirty="0"/>
        </a:p>
      </dgm:t>
    </dgm:pt>
    <dgm:pt modelId="{54D77A7A-B279-48DD-8422-B6FA46387CEF}" type="parTrans" cxnId="{0120DA01-39A6-4781-8A4E-B3F98B01B09F}">
      <dgm:prSet/>
      <dgm:spPr/>
      <dgm:t>
        <a:bodyPr/>
        <a:lstStyle/>
        <a:p>
          <a:endParaRPr lang="en-US"/>
        </a:p>
      </dgm:t>
    </dgm:pt>
    <dgm:pt modelId="{FBEE0BC8-5D33-430B-87AD-E045DA4B9C3B}" type="sibTrans" cxnId="{0120DA01-39A6-4781-8A4E-B3F98B01B09F}">
      <dgm:prSet/>
      <dgm:spPr/>
      <dgm:t>
        <a:bodyPr/>
        <a:lstStyle/>
        <a:p>
          <a:endParaRPr lang="en-US"/>
        </a:p>
      </dgm:t>
    </dgm:pt>
    <dgm:pt modelId="{B7E948BE-9D59-4818-B8DA-1E1D088DBE04}">
      <dgm:prSet phldrT="[Text]" custT="1"/>
      <dgm:spPr/>
      <dgm:t>
        <a:bodyPr/>
        <a:lstStyle/>
        <a:p>
          <a:r>
            <a:rPr lang="en-US" sz="1600" dirty="0" smtClean="0"/>
            <a:t>#</a:t>
          </a:r>
          <a:r>
            <a:rPr lang="en-US" sz="1600" dirty="0" err="1" smtClean="0"/>
            <a:t>Cyclin</a:t>
          </a:r>
          <a:r>
            <a:rPr lang="en-US" sz="1600" dirty="0" smtClean="0"/>
            <a:t> = .35</a:t>
          </a:r>
          <a:endParaRPr lang="en-US" sz="1600" dirty="0"/>
        </a:p>
      </dgm:t>
    </dgm:pt>
    <dgm:pt modelId="{12ACC236-2730-4D08-BC64-CAA95212F14A}" type="parTrans" cxnId="{69BE8F32-DE2B-4A54-89E0-B78D4B33F71F}">
      <dgm:prSet/>
      <dgm:spPr/>
      <dgm:t>
        <a:bodyPr/>
        <a:lstStyle/>
        <a:p>
          <a:endParaRPr lang="en-US"/>
        </a:p>
      </dgm:t>
    </dgm:pt>
    <dgm:pt modelId="{59E4FE45-D2C9-4EC7-9080-0E31FA005CE1}" type="sibTrans" cxnId="{69BE8F32-DE2B-4A54-89E0-B78D4B33F71F}">
      <dgm:prSet/>
      <dgm:spPr/>
      <dgm:t>
        <a:bodyPr/>
        <a:lstStyle/>
        <a:p>
          <a:endParaRPr lang="en-US"/>
        </a:p>
      </dgm:t>
    </dgm:pt>
    <dgm:pt modelId="{B459013E-F6DF-4431-9B8F-C4A797C8DAED}">
      <dgm:prSet phldrT="[Text]" custT="1"/>
      <dgm:spPr/>
      <dgm:t>
        <a:bodyPr/>
        <a:lstStyle/>
        <a:p>
          <a:r>
            <a:rPr lang="en-US" sz="1600" dirty="0" smtClean="0"/>
            <a:t>#MPF = .25</a:t>
          </a:r>
          <a:endParaRPr lang="en-US" sz="1600" dirty="0"/>
        </a:p>
      </dgm:t>
    </dgm:pt>
    <dgm:pt modelId="{B7991CBF-5DB9-4859-B696-366837460B39}" type="parTrans" cxnId="{96E6837F-B5D0-4B26-887D-C669F69D7B11}">
      <dgm:prSet/>
      <dgm:spPr/>
      <dgm:t>
        <a:bodyPr/>
        <a:lstStyle/>
        <a:p>
          <a:endParaRPr lang="en-US"/>
        </a:p>
      </dgm:t>
    </dgm:pt>
    <dgm:pt modelId="{6C65AADD-8C90-4747-843D-728A32F4E7F7}" type="sibTrans" cxnId="{96E6837F-B5D0-4B26-887D-C669F69D7B11}">
      <dgm:prSet/>
      <dgm:spPr/>
      <dgm:t>
        <a:bodyPr/>
        <a:lstStyle/>
        <a:p>
          <a:endParaRPr lang="en-US"/>
        </a:p>
      </dgm:t>
    </dgm:pt>
    <dgm:pt modelId="{0C0DEDA9-4F40-477E-87D0-98BA450A2774}">
      <dgm:prSet phldrT="[Text]"/>
      <dgm:spPr/>
      <dgm:t>
        <a:bodyPr/>
        <a:lstStyle/>
        <a:p>
          <a:r>
            <a:rPr lang="en-US" sz="1600" dirty="0" smtClean="0"/>
            <a:t>State 4</a:t>
          </a:r>
          <a:endParaRPr lang="en-US" sz="1600" dirty="0"/>
        </a:p>
      </dgm:t>
    </dgm:pt>
    <dgm:pt modelId="{9CBE591F-805B-4907-B265-C5D24B9F26B5}" type="parTrans" cxnId="{7143DBFF-5BD5-416D-8F98-121D175CF37E}">
      <dgm:prSet/>
      <dgm:spPr/>
      <dgm:t>
        <a:bodyPr/>
        <a:lstStyle/>
        <a:p>
          <a:endParaRPr lang="en-US"/>
        </a:p>
      </dgm:t>
    </dgm:pt>
    <dgm:pt modelId="{02334981-3F13-457E-B078-BA677A0FB9C2}" type="sibTrans" cxnId="{7143DBFF-5BD5-416D-8F98-121D175CF37E}">
      <dgm:prSet/>
      <dgm:spPr/>
      <dgm:t>
        <a:bodyPr/>
        <a:lstStyle/>
        <a:p>
          <a:endParaRPr lang="en-US"/>
        </a:p>
      </dgm:t>
    </dgm:pt>
    <dgm:pt modelId="{BD42BEF4-E588-4706-AB91-4243556CFC8D}">
      <dgm:prSet phldrT="[Text]" custT="1"/>
      <dgm:spPr/>
      <dgm:t>
        <a:bodyPr/>
        <a:lstStyle/>
        <a:p>
          <a:r>
            <a:rPr lang="en-US" sz="1600" dirty="0" smtClean="0"/>
            <a:t>Time = 60</a:t>
          </a:r>
          <a:endParaRPr lang="en-US" sz="1600" dirty="0"/>
        </a:p>
      </dgm:t>
    </dgm:pt>
    <dgm:pt modelId="{FAC89AF3-229D-42C1-AF5D-8A8FD1DBF651}" type="parTrans" cxnId="{F6B9F3AD-2001-40E6-87F1-D968F96EF561}">
      <dgm:prSet/>
      <dgm:spPr/>
      <dgm:t>
        <a:bodyPr/>
        <a:lstStyle/>
        <a:p>
          <a:endParaRPr lang="en-US"/>
        </a:p>
      </dgm:t>
    </dgm:pt>
    <dgm:pt modelId="{FB7FE0AA-3011-40E9-B932-A4279BBA5265}" type="sibTrans" cxnId="{F6B9F3AD-2001-40E6-87F1-D968F96EF561}">
      <dgm:prSet/>
      <dgm:spPr/>
      <dgm:t>
        <a:bodyPr/>
        <a:lstStyle/>
        <a:p>
          <a:endParaRPr lang="en-US"/>
        </a:p>
      </dgm:t>
    </dgm:pt>
    <dgm:pt modelId="{E633DA3C-E673-4F8F-9E37-5BB71426FAAC}">
      <dgm:prSet phldrT="[Text]" custT="1"/>
      <dgm:spPr/>
      <dgm:t>
        <a:bodyPr/>
        <a:lstStyle/>
        <a:p>
          <a:r>
            <a:rPr lang="en-US" sz="1600" dirty="0" smtClean="0"/>
            <a:t>#</a:t>
          </a:r>
          <a:r>
            <a:rPr lang="en-US" sz="1600" dirty="0" err="1" smtClean="0"/>
            <a:t>Cyclin</a:t>
          </a:r>
          <a:r>
            <a:rPr lang="en-US" sz="1600" dirty="0" smtClean="0"/>
            <a:t> = .4</a:t>
          </a:r>
          <a:endParaRPr lang="en-US" sz="1600" dirty="0"/>
        </a:p>
      </dgm:t>
    </dgm:pt>
    <dgm:pt modelId="{E756E0EF-9EBF-4F77-B510-F4FDBF5473E5}" type="parTrans" cxnId="{5079961C-837E-4D6B-BFF1-1B5000080E41}">
      <dgm:prSet/>
      <dgm:spPr/>
      <dgm:t>
        <a:bodyPr/>
        <a:lstStyle/>
        <a:p>
          <a:endParaRPr lang="en-US"/>
        </a:p>
      </dgm:t>
    </dgm:pt>
    <dgm:pt modelId="{E256460D-4100-4ADB-89FC-69CB0E7C3B41}" type="sibTrans" cxnId="{5079961C-837E-4D6B-BFF1-1B5000080E41}">
      <dgm:prSet/>
      <dgm:spPr/>
      <dgm:t>
        <a:bodyPr/>
        <a:lstStyle/>
        <a:p>
          <a:endParaRPr lang="en-US"/>
        </a:p>
      </dgm:t>
    </dgm:pt>
    <dgm:pt modelId="{6902EB66-B7AA-4BC1-9155-A11CC2A547D2}">
      <dgm:prSet phldrT="[Text]" custT="1"/>
      <dgm:spPr/>
      <dgm:t>
        <a:bodyPr/>
        <a:lstStyle/>
        <a:p>
          <a:r>
            <a:rPr lang="en-US" sz="1600" dirty="0" smtClean="0"/>
            <a:t>#MPF = .1</a:t>
          </a:r>
          <a:endParaRPr lang="en-US" sz="1600" dirty="0"/>
        </a:p>
      </dgm:t>
    </dgm:pt>
    <dgm:pt modelId="{6536EFAF-C204-45D7-A4DD-BC843E36472A}" type="parTrans" cxnId="{FE2217AA-F857-4C71-A884-F96BCB3368E5}">
      <dgm:prSet/>
      <dgm:spPr/>
      <dgm:t>
        <a:bodyPr/>
        <a:lstStyle/>
        <a:p>
          <a:endParaRPr lang="en-US"/>
        </a:p>
      </dgm:t>
    </dgm:pt>
    <dgm:pt modelId="{D4048B76-9F83-4A2A-9865-3A039CE04CCF}" type="sibTrans" cxnId="{FE2217AA-F857-4C71-A884-F96BCB3368E5}">
      <dgm:prSet/>
      <dgm:spPr/>
      <dgm:t>
        <a:bodyPr/>
        <a:lstStyle/>
        <a:p>
          <a:endParaRPr lang="en-US"/>
        </a:p>
      </dgm:t>
    </dgm:pt>
    <dgm:pt modelId="{8089F64D-D000-4310-B508-64D082D125CB}">
      <dgm:prSet phldrT="[Text]"/>
      <dgm:spPr/>
      <dgm:t>
        <a:bodyPr/>
        <a:lstStyle/>
        <a:p>
          <a:r>
            <a:rPr lang="en-US" sz="1800" dirty="0" smtClean="0"/>
            <a:t>State 5</a:t>
          </a:r>
          <a:endParaRPr lang="en-US" sz="1800" dirty="0"/>
        </a:p>
      </dgm:t>
    </dgm:pt>
    <dgm:pt modelId="{F1121762-C781-4F43-8BAF-F0B5A0E397CF}" type="parTrans" cxnId="{BDC246A6-9B0B-4DA9-9788-1A469D0050AF}">
      <dgm:prSet/>
      <dgm:spPr/>
      <dgm:t>
        <a:bodyPr/>
        <a:lstStyle/>
        <a:p>
          <a:endParaRPr lang="en-US"/>
        </a:p>
      </dgm:t>
    </dgm:pt>
    <dgm:pt modelId="{760F46A1-EF44-4094-BD9D-4D95AECD9DD5}" type="sibTrans" cxnId="{BDC246A6-9B0B-4DA9-9788-1A469D0050AF}">
      <dgm:prSet/>
      <dgm:spPr/>
      <dgm:t>
        <a:bodyPr/>
        <a:lstStyle/>
        <a:p>
          <a:endParaRPr lang="en-US"/>
        </a:p>
      </dgm:t>
    </dgm:pt>
    <dgm:pt modelId="{C02AEFA1-0125-4BD7-9E55-A6E8E9E576A6}">
      <dgm:prSet phldrT="[Text]" custT="1"/>
      <dgm:spPr/>
      <dgm:t>
        <a:bodyPr/>
        <a:lstStyle/>
        <a:p>
          <a:r>
            <a:rPr lang="en-US" sz="1600" dirty="0" smtClean="0"/>
            <a:t>Time = 80</a:t>
          </a:r>
          <a:endParaRPr lang="en-US" sz="1600" dirty="0"/>
        </a:p>
      </dgm:t>
    </dgm:pt>
    <dgm:pt modelId="{D26774C6-0506-4B47-8DBF-DC3E471373F4}" type="parTrans" cxnId="{1FDE1A53-02A3-40A1-BD4E-82AC8D5079CA}">
      <dgm:prSet/>
      <dgm:spPr/>
      <dgm:t>
        <a:bodyPr/>
        <a:lstStyle/>
        <a:p>
          <a:endParaRPr lang="en-US"/>
        </a:p>
      </dgm:t>
    </dgm:pt>
    <dgm:pt modelId="{2CB7133F-7599-4A33-BF07-C910325D26FB}" type="sibTrans" cxnId="{1FDE1A53-02A3-40A1-BD4E-82AC8D5079CA}">
      <dgm:prSet/>
      <dgm:spPr/>
      <dgm:t>
        <a:bodyPr/>
        <a:lstStyle/>
        <a:p>
          <a:endParaRPr lang="en-US"/>
        </a:p>
      </dgm:t>
    </dgm:pt>
    <dgm:pt modelId="{5759E20D-5AB1-4B50-BFA9-8DC63A3832BD}">
      <dgm:prSet phldrT="[Text]" custT="1"/>
      <dgm:spPr/>
      <dgm:t>
        <a:bodyPr/>
        <a:lstStyle/>
        <a:p>
          <a:r>
            <a:rPr lang="en-US" sz="1600" dirty="0" smtClean="0"/>
            <a:t>#</a:t>
          </a:r>
          <a:r>
            <a:rPr lang="en-US" sz="1600" dirty="0" err="1" smtClean="0"/>
            <a:t>Cyclin</a:t>
          </a:r>
          <a:r>
            <a:rPr lang="en-US" sz="1600" dirty="0" smtClean="0"/>
            <a:t> = .15</a:t>
          </a:r>
          <a:endParaRPr lang="en-US" sz="1600" dirty="0"/>
        </a:p>
      </dgm:t>
    </dgm:pt>
    <dgm:pt modelId="{125AE068-A979-495E-9446-5FA3CFD15478}" type="parTrans" cxnId="{255E99A8-10BD-42DF-8461-7DA0A6B262B3}">
      <dgm:prSet/>
      <dgm:spPr/>
      <dgm:t>
        <a:bodyPr/>
        <a:lstStyle/>
        <a:p>
          <a:endParaRPr lang="en-US"/>
        </a:p>
      </dgm:t>
    </dgm:pt>
    <dgm:pt modelId="{0D0F0CC1-2498-41CE-808E-C33CBC2339BF}" type="sibTrans" cxnId="{255E99A8-10BD-42DF-8461-7DA0A6B262B3}">
      <dgm:prSet/>
      <dgm:spPr/>
      <dgm:t>
        <a:bodyPr/>
        <a:lstStyle/>
        <a:p>
          <a:endParaRPr lang="en-US"/>
        </a:p>
      </dgm:t>
    </dgm:pt>
    <dgm:pt modelId="{B7D03BF5-4B4B-4A04-8DCA-77046A38FD20}">
      <dgm:prSet phldrT="[Text]" custT="1"/>
      <dgm:spPr/>
      <dgm:t>
        <a:bodyPr/>
        <a:lstStyle/>
        <a:p>
          <a:r>
            <a:rPr lang="en-US" sz="1600" dirty="0" smtClean="0"/>
            <a:t>#MPF = .5</a:t>
          </a:r>
          <a:endParaRPr lang="en-US" sz="1600" dirty="0"/>
        </a:p>
      </dgm:t>
    </dgm:pt>
    <dgm:pt modelId="{AF6FFED7-87AA-4FDB-93E4-ADAADFD8E3E3}" type="parTrans" cxnId="{BFDA119E-D20C-4454-9BC8-5C065DF06BDE}">
      <dgm:prSet/>
      <dgm:spPr/>
      <dgm:t>
        <a:bodyPr/>
        <a:lstStyle/>
        <a:p>
          <a:endParaRPr lang="en-US"/>
        </a:p>
      </dgm:t>
    </dgm:pt>
    <dgm:pt modelId="{8D4D84E6-59B5-47BB-A255-C783D34B33B7}" type="sibTrans" cxnId="{BFDA119E-D20C-4454-9BC8-5C065DF06BDE}">
      <dgm:prSet/>
      <dgm:spPr/>
      <dgm:t>
        <a:bodyPr/>
        <a:lstStyle/>
        <a:p>
          <a:endParaRPr lang="en-US"/>
        </a:p>
      </dgm:t>
    </dgm:pt>
    <dgm:pt modelId="{303CEE64-CAE0-4F0D-B666-0479AE4C6A8C}">
      <dgm:prSet phldrT="[Text]" custT="1"/>
      <dgm:spPr/>
      <dgm:t>
        <a:bodyPr/>
        <a:lstStyle/>
        <a:p>
          <a:r>
            <a:rPr lang="en-US" sz="1600" dirty="0" smtClean="0"/>
            <a:t>#PMPF = .3</a:t>
          </a:r>
          <a:endParaRPr lang="en-US" sz="1600" dirty="0"/>
        </a:p>
      </dgm:t>
    </dgm:pt>
    <dgm:pt modelId="{36499E56-2E24-46FB-9701-D107277FADB4}" type="parTrans" cxnId="{F1B11F03-B420-4686-9D6D-B655FA25826C}">
      <dgm:prSet/>
      <dgm:spPr/>
      <dgm:t>
        <a:bodyPr/>
        <a:lstStyle/>
        <a:p>
          <a:endParaRPr lang="en-US"/>
        </a:p>
      </dgm:t>
    </dgm:pt>
    <dgm:pt modelId="{F82BA2BA-7417-4054-9F1D-4A16E0A8B29D}" type="sibTrans" cxnId="{F1B11F03-B420-4686-9D6D-B655FA25826C}">
      <dgm:prSet/>
      <dgm:spPr/>
      <dgm:t>
        <a:bodyPr/>
        <a:lstStyle/>
        <a:p>
          <a:endParaRPr lang="en-US"/>
        </a:p>
      </dgm:t>
    </dgm:pt>
    <dgm:pt modelId="{B6A83CC1-4E52-4955-91FC-EDDA543ED80B}">
      <dgm:prSet phldrT="[Text]" custT="1"/>
      <dgm:spPr/>
      <dgm:t>
        <a:bodyPr/>
        <a:lstStyle/>
        <a:p>
          <a:r>
            <a:rPr lang="en-US" sz="1600" dirty="0" smtClean="0"/>
            <a:t>#PMPF = .5</a:t>
          </a:r>
          <a:endParaRPr lang="en-US" sz="1600" dirty="0"/>
        </a:p>
      </dgm:t>
    </dgm:pt>
    <dgm:pt modelId="{EBC2EBE9-13DE-4438-B5C4-BD68658510B4}" type="parTrans" cxnId="{9A3548E3-6C7E-45DB-A292-AFE3C0967CD9}">
      <dgm:prSet/>
      <dgm:spPr/>
      <dgm:t>
        <a:bodyPr/>
        <a:lstStyle/>
        <a:p>
          <a:endParaRPr lang="en-US"/>
        </a:p>
      </dgm:t>
    </dgm:pt>
    <dgm:pt modelId="{BD9CD3C6-5F4B-4F8A-8BAA-61FC18771272}" type="sibTrans" cxnId="{9A3548E3-6C7E-45DB-A292-AFE3C0967CD9}">
      <dgm:prSet/>
      <dgm:spPr/>
      <dgm:t>
        <a:bodyPr/>
        <a:lstStyle/>
        <a:p>
          <a:endParaRPr lang="en-US"/>
        </a:p>
      </dgm:t>
    </dgm:pt>
    <dgm:pt modelId="{BDC9BA9E-7D25-41B6-9AC0-A9EF62D470DC}">
      <dgm:prSet phldrT="[Text]" custT="1"/>
      <dgm:spPr/>
      <dgm:t>
        <a:bodyPr/>
        <a:lstStyle/>
        <a:p>
          <a:r>
            <a:rPr lang="en-US" sz="1600" dirty="0" smtClean="0"/>
            <a:t>#PMPF = .05</a:t>
          </a:r>
          <a:endParaRPr lang="en-US" sz="1600" dirty="0"/>
        </a:p>
      </dgm:t>
    </dgm:pt>
    <dgm:pt modelId="{F9020548-D042-4940-B89D-2D9FD4CB23F7}" type="parTrans" cxnId="{461E43DF-1603-43F5-A0DF-BCF65188148F}">
      <dgm:prSet/>
      <dgm:spPr/>
      <dgm:t>
        <a:bodyPr/>
        <a:lstStyle/>
        <a:p>
          <a:endParaRPr lang="en-US"/>
        </a:p>
      </dgm:t>
    </dgm:pt>
    <dgm:pt modelId="{F35CB0CA-F377-4D33-BC40-D46DFB88D88E}" type="sibTrans" cxnId="{461E43DF-1603-43F5-A0DF-BCF65188148F}">
      <dgm:prSet/>
      <dgm:spPr/>
      <dgm:t>
        <a:bodyPr/>
        <a:lstStyle/>
        <a:p>
          <a:endParaRPr lang="en-US"/>
        </a:p>
      </dgm:t>
    </dgm:pt>
    <dgm:pt modelId="{8BC9AE02-3BF8-4864-92EB-C383B01C4D09}">
      <dgm:prSet phldrT="[Text]" custT="1"/>
      <dgm:spPr/>
      <dgm:t>
        <a:bodyPr/>
        <a:lstStyle/>
        <a:p>
          <a:r>
            <a:rPr lang="en-US" sz="1600" dirty="0" smtClean="0"/>
            <a:t>#PMPF = .025</a:t>
          </a:r>
          <a:endParaRPr lang="en-US" sz="1600" dirty="0"/>
        </a:p>
      </dgm:t>
    </dgm:pt>
    <dgm:pt modelId="{DA9C3AD9-495C-44C4-953D-10356837FA50}" type="parTrans" cxnId="{1A65BAF4-1ADE-4120-B03C-F62394FFF0AC}">
      <dgm:prSet/>
      <dgm:spPr/>
      <dgm:t>
        <a:bodyPr/>
        <a:lstStyle/>
        <a:p>
          <a:endParaRPr lang="en-US"/>
        </a:p>
      </dgm:t>
    </dgm:pt>
    <dgm:pt modelId="{838AC174-B82D-447A-8DA7-3CE41B9032A0}" type="sibTrans" cxnId="{1A65BAF4-1ADE-4120-B03C-F62394FFF0AC}">
      <dgm:prSet/>
      <dgm:spPr/>
      <dgm:t>
        <a:bodyPr/>
        <a:lstStyle/>
        <a:p>
          <a:endParaRPr lang="en-US"/>
        </a:p>
      </dgm:t>
    </dgm:pt>
    <dgm:pt modelId="{D775465F-EB3A-449F-992D-E97603623610}">
      <dgm:prSet phldrT="[Text]" custT="1"/>
      <dgm:spPr/>
      <dgm:t>
        <a:bodyPr/>
        <a:lstStyle/>
        <a:p>
          <a:r>
            <a:rPr lang="en-US" sz="1600" dirty="0" smtClean="0"/>
            <a:t>#PMPF = .05</a:t>
          </a:r>
          <a:endParaRPr lang="en-US" sz="1600" dirty="0"/>
        </a:p>
      </dgm:t>
    </dgm:pt>
    <dgm:pt modelId="{F7942924-DFA8-4B58-9A5B-6E04E6930709}" type="parTrans" cxnId="{9227BF0E-FC67-4C56-B5D0-2F5D13A64A8A}">
      <dgm:prSet/>
      <dgm:spPr/>
      <dgm:t>
        <a:bodyPr/>
        <a:lstStyle/>
        <a:p>
          <a:endParaRPr lang="en-US"/>
        </a:p>
      </dgm:t>
    </dgm:pt>
    <dgm:pt modelId="{4894C8D2-926A-4968-B8D2-CC8403A8BC40}" type="sibTrans" cxnId="{9227BF0E-FC67-4C56-B5D0-2F5D13A64A8A}">
      <dgm:prSet/>
      <dgm:spPr/>
      <dgm:t>
        <a:bodyPr/>
        <a:lstStyle/>
        <a:p>
          <a:endParaRPr lang="en-US"/>
        </a:p>
      </dgm:t>
    </dgm:pt>
    <dgm:pt modelId="{5015F60A-103B-455C-9128-D2EDBECCAA3D}" type="pres">
      <dgm:prSet presAssocID="{9208D53B-C459-40F6-94F3-1B1B114A6611}" presName="CompostProcess" presStyleCnt="0">
        <dgm:presLayoutVars>
          <dgm:dir/>
          <dgm:resizeHandles val="exact"/>
        </dgm:presLayoutVars>
      </dgm:prSet>
      <dgm:spPr/>
    </dgm:pt>
    <dgm:pt modelId="{8CD16C97-0C28-4931-B0E8-FB0DBFA9CD56}" type="pres">
      <dgm:prSet presAssocID="{9208D53B-C459-40F6-94F3-1B1B114A6611}" presName="arrow" presStyleLbl="bgShp" presStyleIdx="0" presStyleCnt="1" custLinFactNeighborX="-109" custLinFactNeighborY="16170"/>
      <dgm:spPr/>
    </dgm:pt>
    <dgm:pt modelId="{1F9EDB49-BD8E-47BE-B240-AD1404BA8180}" type="pres">
      <dgm:prSet presAssocID="{9208D53B-C459-40F6-94F3-1B1B114A6611}" presName="linearProcess" presStyleCnt="0"/>
      <dgm:spPr/>
    </dgm:pt>
    <dgm:pt modelId="{63BBDA3F-C77E-4858-A1F8-3A7BF12A1E06}" type="pres">
      <dgm:prSet presAssocID="{580C0837-0A6B-4DE2-ACCA-1E7AE69F419F}" presName="textNode" presStyleLbl="node1" presStyleIdx="0" presStyleCnt="5" custScaleY="117830">
        <dgm:presLayoutVars>
          <dgm:bulletEnabled val="1"/>
        </dgm:presLayoutVars>
      </dgm:prSet>
      <dgm:spPr/>
      <dgm:t>
        <a:bodyPr/>
        <a:lstStyle/>
        <a:p>
          <a:endParaRPr lang="en-US"/>
        </a:p>
      </dgm:t>
    </dgm:pt>
    <dgm:pt modelId="{14AD0C83-624C-41E5-AC7F-961EDBC97239}" type="pres">
      <dgm:prSet presAssocID="{70877E57-35A0-4657-A59B-4766133C81AB}" presName="sibTrans" presStyleCnt="0"/>
      <dgm:spPr/>
    </dgm:pt>
    <dgm:pt modelId="{FAEDCACC-7817-42D2-8AD8-1EBA0D2E244C}" type="pres">
      <dgm:prSet presAssocID="{AC989C6B-5909-427E-8388-C4ECAABFFBCC}" presName="textNode" presStyleLbl="node1" presStyleIdx="1" presStyleCnt="5" custScaleY="117830">
        <dgm:presLayoutVars>
          <dgm:bulletEnabled val="1"/>
        </dgm:presLayoutVars>
      </dgm:prSet>
      <dgm:spPr/>
      <dgm:t>
        <a:bodyPr/>
        <a:lstStyle/>
        <a:p>
          <a:endParaRPr lang="en-US"/>
        </a:p>
      </dgm:t>
    </dgm:pt>
    <dgm:pt modelId="{A8E44DBF-3009-4988-917E-FA272B5CCB2A}" type="pres">
      <dgm:prSet presAssocID="{6B77EF28-E581-4635-BE74-25EAA799B5EB}" presName="sibTrans" presStyleCnt="0"/>
      <dgm:spPr/>
    </dgm:pt>
    <dgm:pt modelId="{46E91356-2830-41D7-BA5A-BCB1602561B4}" type="pres">
      <dgm:prSet presAssocID="{11A5518A-5686-4732-8DB6-132D852B3592}" presName="textNode" presStyleLbl="node1" presStyleIdx="2" presStyleCnt="5" custScaleY="117830">
        <dgm:presLayoutVars>
          <dgm:bulletEnabled val="1"/>
        </dgm:presLayoutVars>
      </dgm:prSet>
      <dgm:spPr/>
      <dgm:t>
        <a:bodyPr/>
        <a:lstStyle/>
        <a:p>
          <a:endParaRPr lang="en-US"/>
        </a:p>
      </dgm:t>
    </dgm:pt>
    <dgm:pt modelId="{8ECFABB3-546D-42BA-A522-4DA09F21D59F}" type="pres">
      <dgm:prSet presAssocID="{83969536-5B80-4BA1-A4C4-28DEB90D021A}" presName="sibTrans" presStyleCnt="0"/>
      <dgm:spPr/>
    </dgm:pt>
    <dgm:pt modelId="{22282716-F647-4DE5-94D4-36C17311887E}" type="pres">
      <dgm:prSet presAssocID="{0C0DEDA9-4F40-477E-87D0-98BA450A2774}" presName="textNode" presStyleLbl="node1" presStyleIdx="3" presStyleCnt="5" custScaleY="117830">
        <dgm:presLayoutVars>
          <dgm:bulletEnabled val="1"/>
        </dgm:presLayoutVars>
      </dgm:prSet>
      <dgm:spPr/>
      <dgm:t>
        <a:bodyPr/>
        <a:lstStyle/>
        <a:p>
          <a:endParaRPr lang="en-US"/>
        </a:p>
      </dgm:t>
    </dgm:pt>
    <dgm:pt modelId="{32859595-C056-47CF-8B00-063B30EB35C1}" type="pres">
      <dgm:prSet presAssocID="{02334981-3F13-457E-B078-BA677A0FB9C2}" presName="sibTrans" presStyleCnt="0"/>
      <dgm:spPr/>
    </dgm:pt>
    <dgm:pt modelId="{F4B3DB20-57CB-465E-9810-8E17979C3B27}" type="pres">
      <dgm:prSet presAssocID="{8089F64D-D000-4310-B508-64D082D125CB}" presName="textNode" presStyleLbl="node1" presStyleIdx="4" presStyleCnt="5" custScaleY="117830">
        <dgm:presLayoutVars>
          <dgm:bulletEnabled val="1"/>
        </dgm:presLayoutVars>
      </dgm:prSet>
      <dgm:spPr/>
      <dgm:t>
        <a:bodyPr/>
        <a:lstStyle/>
        <a:p>
          <a:endParaRPr lang="en-US"/>
        </a:p>
      </dgm:t>
    </dgm:pt>
  </dgm:ptLst>
  <dgm:cxnLst>
    <dgm:cxn modelId="{9227BF0E-FC67-4C56-B5D0-2F5D13A64A8A}" srcId="{580C0837-0A6B-4DE2-ACCA-1E7AE69F419F}" destId="{D775465F-EB3A-449F-992D-E97603623610}" srcOrd="3" destOrd="0" parTransId="{F7942924-DFA8-4B58-9A5B-6E04E6930709}" sibTransId="{4894C8D2-926A-4968-B8D2-CC8403A8BC40}"/>
    <dgm:cxn modelId="{C80F4B84-1C42-4954-982B-6A1BDA3A3839}" type="presOf" srcId="{B6A83CC1-4E52-4955-91FC-EDDA543ED80B}" destId="{F4B3DB20-57CB-465E-9810-8E17979C3B27}" srcOrd="0" destOrd="4" presId="urn:microsoft.com/office/officeart/2005/8/layout/hProcess9"/>
    <dgm:cxn modelId="{ECA668C4-D28A-498F-A263-E91CB92A76DB}" srcId="{9208D53B-C459-40F6-94F3-1B1B114A6611}" destId="{580C0837-0A6B-4DE2-ACCA-1E7AE69F419F}" srcOrd="0" destOrd="0" parTransId="{37985984-C229-40BE-ABA8-9E4FC525527B}" sibTransId="{70877E57-35A0-4657-A59B-4766133C81AB}"/>
    <dgm:cxn modelId="{459CC5D9-6F00-4F90-8934-80C7DB05C818}" type="presOf" srcId="{BD42BEF4-E588-4706-AB91-4243556CFC8D}" destId="{22282716-F647-4DE5-94D4-36C17311887E}" srcOrd="0" destOrd="1" presId="urn:microsoft.com/office/officeart/2005/8/layout/hProcess9"/>
    <dgm:cxn modelId="{3245D1A1-1BC4-464D-B570-37A620A55486}" type="presOf" srcId="{8089F64D-D000-4310-B508-64D082D125CB}" destId="{F4B3DB20-57CB-465E-9810-8E17979C3B27}" srcOrd="0" destOrd="0" presId="urn:microsoft.com/office/officeart/2005/8/layout/hProcess9"/>
    <dgm:cxn modelId="{1413E269-8AE1-41AE-823D-671359C55D87}" srcId="{580C0837-0A6B-4DE2-ACCA-1E7AE69F419F}" destId="{3F811366-10A5-4401-84B5-81D0477B9332}" srcOrd="0" destOrd="0" parTransId="{49A0B761-9CB3-48B4-8E71-CF49A67A7279}" sibTransId="{D0AD67D8-706C-4E58-AA2E-79FDF834A2FF}"/>
    <dgm:cxn modelId="{361FA8AC-96D2-45F1-BC15-AE7087982F20}" type="presOf" srcId="{B7D03BF5-4B4B-4A04-8DCA-77046A38FD20}" destId="{F4B3DB20-57CB-465E-9810-8E17979C3B27}" srcOrd="0" destOrd="3" presId="urn:microsoft.com/office/officeart/2005/8/layout/hProcess9"/>
    <dgm:cxn modelId="{5079961C-837E-4D6B-BFF1-1B5000080E41}" srcId="{0C0DEDA9-4F40-477E-87D0-98BA450A2774}" destId="{E633DA3C-E673-4F8F-9E37-5BB71426FAAC}" srcOrd="1" destOrd="0" parTransId="{E756E0EF-9EBF-4F77-B510-F4FDBF5473E5}" sibTransId="{E256460D-4100-4ADB-89FC-69CB0E7C3B41}"/>
    <dgm:cxn modelId="{10FA9971-E5C5-4EF1-BA20-387E1C0F63F1}" type="presOf" srcId="{D775465F-EB3A-449F-992D-E97603623610}" destId="{63BBDA3F-C77E-4858-A1F8-3A7BF12A1E06}" srcOrd="0" destOrd="4" presId="urn:microsoft.com/office/officeart/2005/8/layout/hProcess9"/>
    <dgm:cxn modelId="{F19E1110-EDF5-45E4-8635-DCA83605349B}" type="presOf" srcId="{9208D53B-C459-40F6-94F3-1B1B114A6611}" destId="{5015F60A-103B-455C-9128-D2EDBECCAA3D}" srcOrd="0" destOrd="0" presId="urn:microsoft.com/office/officeart/2005/8/layout/hProcess9"/>
    <dgm:cxn modelId="{EDF93609-88D3-490D-9602-B63B6542E4CB}" srcId="{AC989C6B-5909-427E-8388-C4ECAABFFBCC}" destId="{829A953A-1F8D-4A31-8B07-D94589F62370}" srcOrd="2" destOrd="0" parTransId="{11727536-E004-4584-92C5-8ED8D8E47C54}" sibTransId="{46E68583-CD1E-4855-ADCA-826A1B6BD296}"/>
    <dgm:cxn modelId="{76AEA2D7-4FF0-465F-A1A9-470DA5A1C4BE}" type="presOf" srcId="{BDA5BC00-529F-41F7-BE5F-B1DCB4D17092}" destId="{46E91356-2830-41D7-BA5A-BCB1602561B4}" srcOrd="0" destOrd="1" presId="urn:microsoft.com/office/officeart/2005/8/layout/hProcess9"/>
    <dgm:cxn modelId="{8A5DC840-E8A9-4656-8A83-999086700427}" type="presOf" srcId="{B7E948BE-9D59-4818-B8DA-1E1D088DBE04}" destId="{46E91356-2830-41D7-BA5A-BCB1602561B4}" srcOrd="0" destOrd="2" presId="urn:microsoft.com/office/officeart/2005/8/layout/hProcess9"/>
    <dgm:cxn modelId="{5BC0A861-B40F-43BB-A61A-FB4CC6459ADA}" type="presOf" srcId="{6902EB66-B7AA-4BC1-9155-A11CC2A547D2}" destId="{22282716-F647-4DE5-94D4-36C17311887E}" srcOrd="0" destOrd="3" presId="urn:microsoft.com/office/officeart/2005/8/layout/hProcess9"/>
    <dgm:cxn modelId="{D2092D1A-942D-4F4C-BC8A-66517B9E61AA}" type="presOf" srcId="{E633DA3C-E673-4F8F-9E37-5BB71426FAAC}" destId="{22282716-F647-4DE5-94D4-36C17311887E}" srcOrd="0" destOrd="2" presId="urn:microsoft.com/office/officeart/2005/8/layout/hProcess9"/>
    <dgm:cxn modelId="{A127534A-571A-4B7F-B69D-606C42797E54}" srcId="{9208D53B-C459-40F6-94F3-1B1B114A6611}" destId="{AC989C6B-5909-427E-8388-C4ECAABFFBCC}" srcOrd="1" destOrd="0" parTransId="{5F07EA6D-EDF7-46AE-BFA8-923175197D24}" sibTransId="{6B77EF28-E581-4635-BE74-25EAA799B5EB}"/>
    <dgm:cxn modelId="{1A65BAF4-1ADE-4120-B03C-F62394FFF0AC}" srcId="{AC989C6B-5909-427E-8388-C4ECAABFFBCC}" destId="{8BC9AE02-3BF8-4864-92EB-C383B01C4D09}" srcOrd="3" destOrd="0" parTransId="{DA9C3AD9-495C-44C4-953D-10356837FA50}" sibTransId="{838AC174-B82D-447A-8DA7-3CE41B9032A0}"/>
    <dgm:cxn modelId="{D547A17B-14F8-4F19-A3F0-B61269E6827B}" type="presOf" srcId="{8BC9AE02-3BF8-4864-92EB-C383B01C4D09}" destId="{FAEDCACC-7817-42D2-8AD8-1EBA0D2E244C}" srcOrd="0" destOrd="4" presId="urn:microsoft.com/office/officeart/2005/8/layout/hProcess9"/>
    <dgm:cxn modelId="{461E43DF-1603-43F5-A0DF-BCF65188148F}" srcId="{11A5518A-5686-4732-8DB6-132D852B3592}" destId="{BDC9BA9E-7D25-41B6-9AC0-A9EF62D470DC}" srcOrd="3" destOrd="0" parTransId="{F9020548-D042-4940-B89D-2D9FD4CB23F7}" sibTransId="{F35CB0CA-F377-4D33-BC40-D46DFB88D88E}"/>
    <dgm:cxn modelId="{81485062-0A76-410A-B1BF-48C6F24C228B}" srcId="{AC989C6B-5909-427E-8388-C4ECAABFFBCC}" destId="{0478B6B3-FB61-47D9-84EF-EFE844158B0D}" srcOrd="1" destOrd="0" parTransId="{27E6EEDF-BF2E-42C1-BAB6-0FD0D11F440B}" sibTransId="{734B59CF-CF8E-4F7D-824B-C25A0D185E8E}"/>
    <dgm:cxn modelId="{0120DA01-39A6-4781-8A4E-B3F98B01B09F}" srcId="{11A5518A-5686-4732-8DB6-132D852B3592}" destId="{BDA5BC00-529F-41F7-BE5F-B1DCB4D17092}" srcOrd="0" destOrd="0" parTransId="{54D77A7A-B279-48DD-8422-B6FA46387CEF}" sibTransId="{FBEE0BC8-5D33-430B-87AD-E045DA4B9C3B}"/>
    <dgm:cxn modelId="{F6B9F3AD-2001-40E6-87F1-D968F96EF561}" srcId="{0C0DEDA9-4F40-477E-87D0-98BA450A2774}" destId="{BD42BEF4-E588-4706-AB91-4243556CFC8D}" srcOrd="0" destOrd="0" parTransId="{FAC89AF3-229D-42C1-AF5D-8A8FD1DBF651}" sibTransId="{FB7FE0AA-3011-40E9-B932-A4279BBA5265}"/>
    <dgm:cxn modelId="{10776A87-9DD1-4DDB-9D07-15530FD6DFA7}" type="presOf" srcId="{0478B6B3-FB61-47D9-84EF-EFE844158B0D}" destId="{FAEDCACC-7817-42D2-8AD8-1EBA0D2E244C}" srcOrd="0" destOrd="2" presId="urn:microsoft.com/office/officeart/2005/8/layout/hProcess9"/>
    <dgm:cxn modelId="{757BD789-B056-4558-9CBF-529393AE2192}" type="presOf" srcId="{11A5518A-5686-4732-8DB6-132D852B3592}" destId="{46E91356-2830-41D7-BA5A-BCB1602561B4}" srcOrd="0" destOrd="0" presId="urn:microsoft.com/office/officeart/2005/8/layout/hProcess9"/>
    <dgm:cxn modelId="{0FC33174-D548-4C6E-A600-637948258272}" type="presOf" srcId="{0C0DEDA9-4F40-477E-87D0-98BA450A2774}" destId="{22282716-F647-4DE5-94D4-36C17311887E}" srcOrd="0" destOrd="0" presId="urn:microsoft.com/office/officeart/2005/8/layout/hProcess9"/>
    <dgm:cxn modelId="{F1B11F03-B420-4686-9D6D-B655FA25826C}" srcId="{0C0DEDA9-4F40-477E-87D0-98BA450A2774}" destId="{303CEE64-CAE0-4F0D-B666-0479AE4C6A8C}" srcOrd="3" destOrd="0" parTransId="{36499E56-2E24-46FB-9701-D107277FADB4}" sibTransId="{F82BA2BA-7417-4054-9F1D-4A16E0A8B29D}"/>
    <dgm:cxn modelId="{0335ACBA-2FE8-4BC7-9308-BAF4B7A36BF9}" type="presOf" srcId="{E7B84F04-8FAF-4A56-993E-07B6B705FD9E}" destId="{63BBDA3F-C77E-4858-A1F8-3A7BF12A1E06}" srcOrd="0" destOrd="3" presId="urn:microsoft.com/office/officeart/2005/8/layout/hProcess9"/>
    <dgm:cxn modelId="{E7827C44-9FDC-4BCA-95A5-28A760EC4E40}" type="presOf" srcId="{3F811366-10A5-4401-84B5-81D0477B9332}" destId="{63BBDA3F-C77E-4858-A1F8-3A7BF12A1E06}" srcOrd="0" destOrd="1" presId="urn:microsoft.com/office/officeart/2005/8/layout/hProcess9"/>
    <dgm:cxn modelId="{ED116E90-B12E-4418-9518-A650E4E55550}" type="presOf" srcId="{829A953A-1F8D-4A31-8B07-D94589F62370}" destId="{FAEDCACC-7817-42D2-8AD8-1EBA0D2E244C}" srcOrd="0" destOrd="3" presId="urn:microsoft.com/office/officeart/2005/8/layout/hProcess9"/>
    <dgm:cxn modelId="{290B05B1-1F4B-4DB8-9DFB-ED06A976AA66}" type="presOf" srcId="{C02AEFA1-0125-4BD7-9E55-A6E8E9E576A6}" destId="{F4B3DB20-57CB-465E-9810-8E17979C3B27}" srcOrd="0" destOrd="1" presId="urn:microsoft.com/office/officeart/2005/8/layout/hProcess9"/>
    <dgm:cxn modelId="{5142E1E3-928D-420F-B35B-9C55F616FD44}" srcId="{9208D53B-C459-40F6-94F3-1B1B114A6611}" destId="{11A5518A-5686-4732-8DB6-132D852B3592}" srcOrd="2" destOrd="0" parTransId="{37DC0C4A-870E-437F-8592-CFEB72B78069}" sibTransId="{83969536-5B80-4BA1-A4C4-28DEB90D021A}"/>
    <dgm:cxn modelId="{ADC1E0D5-F3DC-4F30-921D-49FAA6D52A09}" type="presOf" srcId="{A219C289-E6D2-446F-BFF8-64CE3CAFA23B}" destId="{63BBDA3F-C77E-4858-A1F8-3A7BF12A1E06}" srcOrd="0" destOrd="2" presId="urn:microsoft.com/office/officeart/2005/8/layout/hProcess9"/>
    <dgm:cxn modelId="{0506C5C0-3066-45CC-9DA5-C68FB2EF3C0B}" type="presOf" srcId="{B459013E-F6DF-4431-9B8F-C4A797C8DAED}" destId="{46E91356-2830-41D7-BA5A-BCB1602561B4}" srcOrd="0" destOrd="3" presId="urn:microsoft.com/office/officeart/2005/8/layout/hProcess9"/>
    <dgm:cxn modelId="{2D26C523-82F7-4ED5-8F9E-5FFC47517500}" srcId="{AC989C6B-5909-427E-8388-C4ECAABFFBCC}" destId="{5FA90C79-8637-45D1-B25B-DCD0324E74C6}" srcOrd="0" destOrd="0" parTransId="{A7B39EA4-1CCD-4BC2-BA71-94DC40ADFBE3}" sibTransId="{1658959F-2BAA-4198-B738-12349FDE4407}"/>
    <dgm:cxn modelId="{1FDE1A53-02A3-40A1-BD4E-82AC8D5079CA}" srcId="{8089F64D-D000-4310-B508-64D082D125CB}" destId="{C02AEFA1-0125-4BD7-9E55-A6E8E9E576A6}" srcOrd="0" destOrd="0" parTransId="{D26774C6-0506-4B47-8DBF-DC3E471373F4}" sibTransId="{2CB7133F-7599-4A33-BF07-C910325D26FB}"/>
    <dgm:cxn modelId="{BFDA119E-D20C-4454-9BC8-5C065DF06BDE}" srcId="{8089F64D-D000-4310-B508-64D082D125CB}" destId="{B7D03BF5-4B4B-4A04-8DCA-77046A38FD20}" srcOrd="2" destOrd="0" parTransId="{AF6FFED7-87AA-4FDB-93E4-ADAADFD8E3E3}" sibTransId="{8D4D84E6-59B5-47BB-A255-C783D34B33B7}"/>
    <dgm:cxn modelId="{8B2DDEAD-5900-456B-B282-C90E55CA7872}" srcId="{580C0837-0A6B-4DE2-ACCA-1E7AE69F419F}" destId="{A219C289-E6D2-446F-BFF8-64CE3CAFA23B}" srcOrd="1" destOrd="0" parTransId="{03A52B3A-09A1-4B82-8079-16E40B6D0B78}" sibTransId="{20D0F72B-061E-4F1C-9533-E06806CC77F6}"/>
    <dgm:cxn modelId="{69BE8F32-DE2B-4A54-89E0-B78D4B33F71F}" srcId="{11A5518A-5686-4732-8DB6-132D852B3592}" destId="{B7E948BE-9D59-4818-B8DA-1E1D088DBE04}" srcOrd="1" destOrd="0" parTransId="{12ACC236-2730-4D08-BC64-CAA95212F14A}" sibTransId="{59E4FE45-D2C9-4EC7-9080-0E31FA005CE1}"/>
    <dgm:cxn modelId="{AEB93A25-4366-486F-B371-7BC53B53D706}" type="presOf" srcId="{5759E20D-5AB1-4B50-BFA9-8DC63A3832BD}" destId="{F4B3DB20-57CB-465E-9810-8E17979C3B27}" srcOrd="0" destOrd="2" presId="urn:microsoft.com/office/officeart/2005/8/layout/hProcess9"/>
    <dgm:cxn modelId="{A466C931-A4D4-42C1-BBCF-E672FAE7B09A}" srcId="{580C0837-0A6B-4DE2-ACCA-1E7AE69F419F}" destId="{E7B84F04-8FAF-4A56-993E-07B6B705FD9E}" srcOrd="2" destOrd="0" parTransId="{F971162A-6C9C-4981-BCF0-79F2F8ED6828}" sibTransId="{3B99E29E-6348-4861-B58D-BD4FAD5E7B45}"/>
    <dgm:cxn modelId="{C5AD6DF2-7FF7-4F67-879A-402FD4C25586}" type="presOf" srcId="{BDC9BA9E-7D25-41B6-9AC0-A9EF62D470DC}" destId="{46E91356-2830-41D7-BA5A-BCB1602561B4}" srcOrd="0" destOrd="4" presId="urn:microsoft.com/office/officeart/2005/8/layout/hProcess9"/>
    <dgm:cxn modelId="{7143DBFF-5BD5-416D-8F98-121D175CF37E}" srcId="{9208D53B-C459-40F6-94F3-1B1B114A6611}" destId="{0C0DEDA9-4F40-477E-87D0-98BA450A2774}" srcOrd="3" destOrd="0" parTransId="{9CBE591F-805B-4907-B265-C5D24B9F26B5}" sibTransId="{02334981-3F13-457E-B078-BA677A0FB9C2}"/>
    <dgm:cxn modelId="{96E6837F-B5D0-4B26-887D-C669F69D7B11}" srcId="{11A5518A-5686-4732-8DB6-132D852B3592}" destId="{B459013E-F6DF-4431-9B8F-C4A797C8DAED}" srcOrd="2" destOrd="0" parTransId="{B7991CBF-5DB9-4859-B696-366837460B39}" sibTransId="{6C65AADD-8C90-4747-843D-728A32F4E7F7}"/>
    <dgm:cxn modelId="{DCB05A25-0E2C-47E7-AE2A-41FCBB793A81}" type="presOf" srcId="{580C0837-0A6B-4DE2-ACCA-1E7AE69F419F}" destId="{63BBDA3F-C77E-4858-A1F8-3A7BF12A1E06}" srcOrd="0" destOrd="0" presId="urn:microsoft.com/office/officeart/2005/8/layout/hProcess9"/>
    <dgm:cxn modelId="{FE2217AA-F857-4C71-A884-F96BCB3368E5}" srcId="{0C0DEDA9-4F40-477E-87D0-98BA450A2774}" destId="{6902EB66-B7AA-4BC1-9155-A11CC2A547D2}" srcOrd="2" destOrd="0" parTransId="{6536EFAF-C204-45D7-A4DD-BC843E36472A}" sibTransId="{D4048B76-9F83-4A2A-9865-3A039CE04CCF}"/>
    <dgm:cxn modelId="{080F0268-5BDE-4493-B2B5-437B99036700}" type="presOf" srcId="{AC989C6B-5909-427E-8388-C4ECAABFFBCC}" destId="{FAEDCACC-7817-42D2-8AD8-1EBA0D2E244C}" srcOrd="0" destOrd="0" presId="urn:microsoft.com/office/officeart/2005/8/layout/hProcess9"/>
    <dgm:cxn modelId="{BDC246A6-9B0B-4DA9-9788-1A469D0050AF}" srcId="{9208D53B-C459-40F6-94F3-1B1B114A6611}" destId="{8089F64D-D000-4310-B508-64D082D125CB}" srcOrd="4" destOrd="0" parTransId="{F1121762-C781-4F43-8BAF-F0B5A0E397CF}" sibTransId="{760F46A1-EF44-4094-BD9D-4D95AECD9DD5}"/>
    <dgm:cxn modelId="{41F447B4-DCD0-439E-8DFF-75170A557C05}" type="presOf" srcId="{303CEE64-CAE0-4F0D-B666-0479AE4C6A8C}" destId="{22282716-F647-4DE5-94D4-36C17311887E}" srcOrd="0" destOrd="4" presId="urn:microsoft.com/office/officeart/2005/8/layout/hProcess9"/>
    <dgm:cxn modelId="{9A3548E3-6C7E-45DB-A292-AFE3C0967CD9}" srcId="{8089F64D-D000-4310-B508-64D082D125CB}" destId="{B6A83CC1-4E52-4955-91FC-EDDA543ED80B}" srcOrd="3" destOrd="0" parTransId="{EBC2EBE9-13DE-4438-B5C4-BD68658510B4}" sibTransId="{BD9CD3C6-5F4B-4F8A-8BAA-61FC18771272}"/>
    <dgm:cxn modelId="{255E99A8-10BD-42DF-8461-7DA0A6B262B3}" srcId="{8089F64D-D000-4310-B508-64D082D125CB}" destId="{5759E20D-5AB1-4B50-BFA9-8DC63A3832BD}" srcOrd="1" destOrd="0" parTransId="{125AE068-A979-495E-9446-5FA3CFD15478}" sibTransId="{0D0F0CC1-2498-41CE-808E-C33CBC2339BF}"/>
    <dgm:cxn modelId="{C9CC8DAB-0F01-4172-B35A-8A8A0B5A9715}" type="presOf" srcId="{5FA90C79-8637-45D1-B25B-DCD0324E74C6}" destId="{FAEDCACC-7817-42D2-8AD8-1EBA0D2E244C}" srcOrd="0" destOrd="1" presId="urn:microsoft.com/office/officeart/2005/8/layout/hProcess9"/>
    <dgm:cxn modelId="{08C97D13-0CC3-4994-B80A-E006A71B4C86}" type="presParOf" srcId="{5015F60A-103B-455C-9128-D2EDBECCAA3D}" destId="{8CD16C97-0C28-4931-B0E8-FB0DBFA9CD56}" srcOrd="0" destOrd="0" presId="urn:microsoft.com/office/officeart/2005/8/layout/hProcess9"/>
    <dgm:cxn modelId="{8A903E1C-F2BB-43EA-9B12-2B24EE9EFE20}" type="presParOf" srcId="{5015F60A-103B-455C-9128-D2EDBECCAA3D}" destId="{1F9EDB49-BD8E-47BE-B240-AD1404BA8180}" srcOrd="1" destOrd="0" presId="urn:microsoft.com/office/officeart/2005/8/layout/hProcess9"/>
    <dgm:cxn modelId="{2A6823F2-F9DA-4D14-BB53-F46AF2A7B30C}" type="presParOf" srcId="{1F9EDB49-BD8E-47BE-B240-AD1404BA8180}" destId="{63BBDA3F-C77E-4858-A1F8-3A7BF12A1E06}" srcOrd="0" destOrd="0" presId="urn:microsoft.com/office/officeart/2005/8/layout/hProcess9"/>
    <dgm:cxn modelId="{D22339EE-A6E3-4DEA-86D3-82BA8B65C82C}" type="presParOf" srcId="{1F9EDB49-BD8E-47BE-B240-AD1404BA8180}" destId="{14AD0C83-624C-41E5-AC7F-961EDBC97239}" srcOrd="1" destOrd="0" presId="urn:microsoft.com/office/officeart/2005/8/layout/hProcess9"/>
    <dgm:cxn modelId="{1EF3D123-7976-4037-B02E-F10FA86AF4B8}" type="presParOf" srcId="{1F9EDB49-BD8E-47BE-B240-AD1404BA8180}" destId="{FAEDCACC-7817-42D2-8AD8-1EBA0D2E244C}" srcOrd="2" destOrd="0" presId="urn:microsoft.com/office/officeart/2005/8/layout/hProcess9"/>
    <dgm:cxn modelId="{03147A2B-CD51-4B66-939A-38DAC8294F9C}" type="presParOf" srcId="{1F9EDB49-BD8E-47BE-B240-AD1404BA8180}" destId="{A8E44DBF-3009-4988-917E-FA272B5CCB2A}" srcOrd="3" destOrd="0" presId="urn:microsoft.com/office/officeart/2005/8/layout/hProcess9"/>
    <dgm:cxn modelId="{103B50AD-F4DC-4785-8B5A-9E12BE6D436E}" type="presParOf" srcId="{1F9EDB49-BD8E-47BE-B240-AD1404BA8180}" destId="{46E91356-2830-41D7-BA5A-BCB1602561B4}" srcOrd="4" destOrd="0" presId="urn:microsoft.com/office/officeart/2005/8/layout/hProcess9"/>
    <dgm:cxn modelId="{5DF7EA55-B9CD-4C3A-B41C-C280054804EF}" type="presParOf" srcId="{1F9EDB49-BD8E-47BE-B240-AD1404BA8180}" destId="{8ECFABB3-546D-42BA-A522-4DA09F21D59F}" srcOrd="5" destOrd="0" presId="urn:microsoft.com/office/officeart/2005/8/layout/hProcess9"/>
    <dgm:cxn modelId="{7C8B1F87-3B3E-46E8-A0D3-F60737F26539}" type="presParOf" srcId="{1F9EDB49-BD8E-47BE-B240-AD1404BA8180}" destId="{22282716-F647-4DE5-94D4-36C17311887E}" srcOrd="6" destOrd="0" presId="urn:microsoft.com/office/officeart/2005/8/layout/hProcess9"/>
    <dgm:cxn modelId="{9A0558B3-C197-4057-BB64-2319BF5BD3D0}" type="presParOf" srcId="{1F9EDB49-BD8E-47BE-B240-AD1404BA8180}" destId="{32859595-C056-47CF-8B00-063B30EB35C1}" srcOrd="7" destOrd="0" presId="urn:microsoft.com/office/officeart/2005/8/layout/hProcess9"/>
    <dgm:cxn modelId="{41B5A470-A98B-4670-8D99-50256AFEA21F}" type="presParOf" srcId="{1F9EDB49-BD8E-47BE-B240-AD1404BA8180}" destId="{F4B3DB20-57CB-465E-9810-8E17979C3B27}" srcOrd="8"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E9D2E926-9A7F-4271-AA5E-D726543E275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7E11159-C356-4BD5-B57A-1AD316360CFA}">
      <dgm:prSet phldrT="[Text]"/>
      <dgm:spPr/>
      <dgm:t>
        <a:bodyPr/>
        <a:lstStyle/>
        <a:p>
          <a:r>
            <a:rPr lang="en-US" dirty="0" smtClean="0"/>
            <a:t>Z</a:t>
          </a:r>
          <a:r>
            <a:rPr lang="en-US" baseline="-25000" dirty="0" smtClean="0"/>
            <a:t>1</a:t>
          </a:r>
          <a:endParaRPr lang="en-US" baseline="-25000" dirty="0"/>
        </a:p>
      </dgm:t>
    </dgm:pt>
    <dgm:pt modelId="{9F217245-FA2A-49C2-895B-ADA1AAC5793E}" type="parTrans" cxnId="{DD687EE5-BA2E-44B9-8135-E309D4EDE5AC}">
      <dgm:prSet/>
      <dgm:spPr/>
      <dgm:t>
        <a:bodyPr/>
        <a:lstStyle/>
        <a:p>
          <a:endParaRPr lang="en-US"/>
        </a:p>
      </dgm:t>
    </dgm:pt>
    <dgm:pt modelId="{26D928E6-EA66-4A90-A04B-E4865DE72315}" type="sibTrans" cxnId="{DD687EE5-BA2E-44B9-8135-E309D4EDE5AC}">
      <dgm:prSet/>
      <dgm:spPr/>
      <dgm:t>
        <a:bodyPr/>
        <a:lstStyle/>
        <a:p>
          <a:endParaRPr lang="en-US"/>
        </a:p>
      </dgm:t>
    </dgm:pt>
    <dgm:pt modelId="{939E18CC-3BDF-4FC7-B9FF-FEBDD845CF68}">
      <dgm:prSet phldrT="[Text]"/>
      <dgm:spPr/>
      <dgm:t>
        <a:bodyPr/>
        <a:lstStyle/>
        <a:p>
          <a:r>
            <a:rPr lang="en-US" dirty="0" smtClean="0"/>
            <a:t>Z</a:t>
          </a:r>
          <a:r>
            <a:rPr lang="en-US" baseline="-25000" dirty="0" smtClean="0"/>
            <a:t>2</a:t>
          </a:r>
          <a:endParaRPr lang="en-US" baseline="-25000" dirty="0"/>
        </a:p>
      </dgm:t>
    </dgm:pt>
    <dgm:pt modelId="{48108490-EBBE-4473-924B-1E54636F2AC7}" type="parTrans" cxnId="{065AC355-D4FB-456D-83E3-3E625CC47A23}">
      <dgm:prSet/>
      <dgm:spPr/>
      <dgm:t>
        <a:bodyPr/>
        <a:lstStyle/>
        <a:p>
          <a:endParaRPr lang="en-US"/>
        </a:p>
      </dgm:t>
    </dgm:pt>
    <dgm:pt modelId="{6439C9AE-E7E7-478C-B753-FE2BAEC0C21F}" type="sibTrans" cxnId="{065AC355-D4FB-456D-83E3-3E625CC47A23}">
      <dgm:prSet/>
      <dgm:spPr/>
      <dgm:t>
        <a:bodyPr/>
        <a:lstStyle/>
        <a:p>
          <a:endParaRPr lang="en-US"/>
        </a:p>
      </dgm:t>
    </dgm:pt>
    <dgm:pt modelId="{780810E9-4A80-4CFC-B3B7-60693039F2F9}">
      <dgm:prSet phldrT="[Text]"/>
      <dgm:spPr/>
      <dgm:t>
        <a:bodyPr/>
        <a:lstStyle/>
        <a:p>
          <a:r>
            <a:rPr lang="en-US" dirty="0" smtClean="0"/>
            <a:t>X</a:t>
          </a:r>
          <a:r>
            <a:rPr lang="en-US" baseline="-25000" dirty="0" smtClean="0"/>
            <a:t>2</a:t>
          </a:r>
          <a:endParaRPr lang="en-US" baseline="-25000" dirty="0"/>
        </a:p>
      </dgm:t>
    </dgm:pt>
    <dgm:pt modelId="{3A331E95-9E43-4B04-ACB5-9438BD29BC2E}" type="parTrans" cxnId="{BB704EC1-140B-49E9-A6E6-6D9C1637D410}">
      <dgm:prSet/>
      <dgm:spPr/>
      <dgm:t>
        <a:bodyPr/>
        <a:lstStyle/>
        <a:p>
          <a:endParaRPr lang="en-US"/>
        </a:p>
      </dgm:t>
    </dgm:pt>
    <dgm:pt modelId="{32BCEA91-25A3-42A3-A577-E846CED89296}" type="sibTrans" cxnId="{BB704EC1-140B-49E9-A6E6-6D9C1637D410}">
      <dgm:prSet/>
      <dgm:spPr/>
      <dgm:t>
        <a:bodyPr/>
        <a:lstStyle/>
        <a:p>
          <a:endParaRPr lang="en-US"/>
        </a:p>
      </dgm:t>
    </dgm:pt>
    <dgm:pt modelId="{D64952DD-1F29-4FD0-ABD6-55347AB5FE4F}">
      <dgm:prSet phldrT="[Text]"/>
      <dgm:spPr/>
      <dgm:t>
        <a:bodyPr/>
        <a:lstStyle/>
        <a:p>
          <a:r>
            <a:rPr lang="en-US" dirty="0" smtClean="0"/>
            <a:t>Z</a:t>
          </a:r>
          <a:r>
            <a:rPr lang="en-US" baseline="-25000" dirty="0" smtClean="0"/>
            <a:t>3</a:t>
          </a:r>
          <a:endParaRPr lang="en-US" baseline="-25000" dirty="0"/>
        </a:p>
      </dgm:t>
    </dgm:pt>
    <dgm:pt modelId="{9AAD8AFE-D56F-4348-8414-D28ECBABE219}" type="parTrans" cxnId="{87446126-D2F7-4C51-B43A-A7793194D94F}">
      <dgm:prSet/>
      <dgm:spPr/>
      <dgm:t>
        <a:bodyPr/>
        <a:lstStyle/>
        <a:p>
          <a:endParaRPr lang="en-US"/>
        </a:p>
      </dgm:t>
    </dgm:pt>
    <dgm:pt modelId="{B56F639B-F1E4-421C-AE23-7867E07D17F2}" type="sibTrans" cxnId="{87446126-D2F7-4C51-B43A-A7793194D94F}">
      <dgm:prSet/>
      <dgm:spPr/>
      <dgm:t>
        <a:bodyPr/>
        <a:lstStyle/>
        <a:p>
          <a:endParaRPr lang="en-US"/>
        </a:p>
      </dgm:t>
    </dgm:pt>
    <dgm:pt modelId="{F71C8965-CE3F-4D08-9DCD-481977B7AEFE}">
      <dgm:prSet phldrT="[Text]"/>
      <dgm:spPr/>
      <dgm:t>
        <a:bodyPr/>
        <a:lstStyle/>
        <a:p>
          <a:r>
            <a:rPr lang="en-US" dirty="0" smtClean="0"/>
            <a:t>X</a:t>
          </a:r>
          <a:r>
            <a:rPr lang="en-US" baseline="-25000" dirty="0" smtClean="0"/>
            <a:t>3</a:t>
          </a:r>
          <a:endParaRPr lang="en-US" baseline="-25000" dirty="0"/>
        </a:p>
      </dgm:t>
    </dgm:pt>
    <dgm:pt modelId="{2D000618-B372-4078-8586-99B57DC9F8B1}" type="parTrans" cxnId="{A32A3952-1A1D-4D46-B439-2CC88EBFAC8C}">
      <dgm:prSet/>
      <dgm:spPr/>
      <dgm:t>
        <a:bodyPr/>
        <a:lstStyle/>
        <a:p>
          <a:endParaRPr lang="en-US"/>
        </a:p>
      </dgm:t>
    </dgm:pt>
    <dgm:pt modelId="{39B24361-AD55-467C-B38E-EBB6D61FCC9E}" type="sibTrans" cxnId="{A32A3952-1A1D-4D46-B439-2CC88EBFAC8C}">
      <dgm:prSet/>
      <dgm:spPr/>
      <dgm:t>
        <a:bodyPr/>
        <a:lstStyle/>
        <a:p>
          <a:endParaRPr lang="en-US"/>
        </a:p>
      </dgm:t>
    </dgm:pt>
    <dgm:pt modelId="{31C00146-CEFB-4181-80BE-6C1243839B56}">
      <dgm:prSet phldrT="[Text]"/>
      <dgm:spPr/>
      <dgm:t>
        <a:bodyPr/>
        <a:lstStyle/>
        <a:p>
          <a:r>
            <a:rPr lang="en-US" dirty="0" smtClean="0"/>
            <a:t>X</a:t>
          </a:r>
          <a:r>
            <a:rPr lang="en-US" baseline="-25000" dirty="0" smtClean="0"/>
            <a:t>4</a:t>
          </a:r>
          <a:endParaRPr lang="en-US" baseline="-25000" dirty="0"/>
        </a:p>
      </dgm:t>
    </dgm:pt>
    <dgm:pt modelId="{66D8B315-DB1D-4D75-9BD4-8254E48B4268}" type="parTrans" cxnId="{CA699BD6-8F64-42A1-B3A5-019360922D9A}">
      <dgm:prSet/>
      <dgm:spPr/>
      <dgm:t>
        <a:bodyPr/>
        <a:lstStyle/>
        <a:p>
          <a:endParaRPr lang="en-US"/>
        </a:p>
      </dgm:t>
    </dgm:pt>
    <dgm:pt modelId="{C9344EB0-D7E9-43F3-9971-F200A4057FA4}" type="sibTrans" cxnId="{CA699BD6-8F64-42A1-B3A5-019360922D9A}">
      <dgm:prSet/>
      <dgm:spPr/>
      <dgm:t>
        <a:bodyPr/>
        <a:lstStyle/>
        <a:p>
          <a:endParaRPr lang="en-US"/>
        </a:p>
      </dgm:t>
    </dgm:pt>
    <dgm:pt modelId="{90F4CC7D-8388-41A7-BCEE-8489DC5C78C8}">
      <dgm:prSet phldrT="[Text]"/>
      <dgm:spPr/>
      <dgm:t>
        <a:bodyPr/>
        <a:lstStyle/>
        <a:p>
          <a:r>
            <a:rPr lang="en-US" dirty="0" smtClean="0"/>
            <a:t>X</a:t>
          </a:r>
          <a:r>
            <a:rPr lang="en-US" baseline="-25000" dirty="0" smtClean="0"/>
            <a:t>1</a:t>
          </a:r>
          <a:endParaRPr lang="en-US" baseline="-25000" dirty="0"/>
        </a:p>
      </dgm:t>
    </dgm:pt>
    <dgm:pt modelId="{E8EB50C8-A54A-419C-A9A1-66913A03D1AE}" type="parTrans" cxnId="{57B16F85-6846-4D45-A467-D93A12423FC7}">
      <dgm:prSet/>
      <dgm:spPr/>
      <dgm:t>
        <a:bodyPr/>
        <a:lstStyle/>
        <a:p>
          <a:endParaRPr lang="en-US"/>
        </a:p>
      </dgm:t>
    </dgm:pt>
    <dgm:pt modelId="{4A55EC55-B081-4071-A41A-BD574297CACF}" type="sibTrans" cxnId="{57B16F85-6846-4D45-A467-D93A12423FC7}">
      <dgm:prSet/>
      <dgm:spPr/>
      <dgm:t>
        <a:bodyPr/>
        <a:lstStyle/>
        <a:p>
          <a:endParaRPr lang="en-US"/>
        </a:p>
      </dgm:t>
    </dgm:pt>
    <dgm:pt modelId="{30BE1E6F-7437-4AB0-963E-5BAA15782E21}">
      <dgm:prSet phldrT="[Text]"/>
      <dgm:spPr/>
      <dgm:t>
        <a:bodyPr/>
        <a:lstStyle/>
        <a:p>
          <a:r>
            <a:rPr lang="en-US" dirty="0" smtClean="0"/>
            <a:t>Z</a:t>
          </a:r>
          <a:r>
            <a:rPr lang="en-US" baseline="-25000" dirty="0" smtClean="0"/>
            <a:t>4</a:t>
          </a:r>
          <a:endParaRPr lang="en-US" baseline="-25000" dirty="0"/>
        </a:p>
      </dgm:t>
    </dgm:pt>
    <dgm:pt modelId="{BC072A9C-1567-497C-9180-095E5839E2C1}" type="parTrans" cxnId="{CFD1242F-C35C-433D-8FF4-0C1B8D29FF85}">
      <dgm:prSet/>
      <dgm:spPr/>
      <dgm:t>
        <a:bodyPr/>
        <a:lstStyle/>
        <a:p>
          <a:endParaRPr lang="en-US"/>
        </a:p>
      </dgm:t>
    </dgm:pt>
    <dgm:pt modelId="{E770A351-C8C1-4A01-8D5D-AFCAB06CEB82}" type="sibTrans" cxnId="{CFD1242F-C35C-433D-8FF4-0C1B8D29FF85}">
      <dgm:prSet/>
      <dgm:spPr/>
      <dgm:t>
        <a:bodyPr/>
        <a:lstStyle/>
        <a:p>
          <a:endParaRPr lang="en-US"/>
        </a:p>
      </dgm:t>
    </dgm:pt>
    <dgm:pt modelId="{ABBA246C-4ABA-4EDB-AAEB-81EF04202D1B}">
      <dgm:prSet phldrT="[Text]"/>
      <dgm:spPr/>
      <dgm:t>
        <a:bodyPr/>
        <a:lstStyle/>
        <a:p>
          <a:r>
            <a:rPr lang="en-US" dirty="0" smtClean="0"/>
            <a:t>Z</a:t>
          </a:r>
          <a:r>
            <a:rPr lang="en-US" baseline="-25000" dirty="0" smtClean="0"/>
            <a:t>5</a:t>
          </a:r>
          <a:endParaRPr lang="en-US" baseline="-25000" dirty="0"/>
        </a:p>
      </dgm:t>
    </dgm:pt>
    <dgm:pt modelId="{6FE7F9B0-24C7-4E82-8FBA-3A7C97BA41BB}" type="parTrans" cxnId="{492A7A33-21B6-4456-BE33-A4CE4128B020}">
      <dgm:prSet/>
      <dgm:spPr/>
      <dgm:t>
        <a:bodyPr/>
        <a:lstStyle/>
        <a:p>
          <a:endParaRPr lang="en-US"/>
        </a:p>
      </dgm:t>
    </dgm:pt>
    <dgm:pt modelId="{A52F82BB-D4C2-4C50-A23E-0F48A759C2B4}" type="sibTrans" cxnId="{492A7A33-21B6-4456-BE33-A4CE4128B020}">
      <dgm:prSet/>
      <dgm:spPr/>
      <dgm:t>
        <a:bodyPr/>
        <a:lstStyle/>
        <a:p>
          <a:endParaRPr lang="en-US"/>
        </a:p>
      </dgm:t>
    </dgm:pt>
    <dgm:pt modelId="{0C87941B-6C86-46C6-BE15-BF41CD5BB621}">
      <dgm:prSet phldrT="[Text]"/>
      <dgm:spPr/>
      <dgm:t>
        <a:bodyPr/>
        <a:lstStyle/>
        <a:p>
          <a:r>
            <a:rPr lang="en-US" dirty="0" smtClean="0"/>
            <a:t>X</a:t>
          </a:r>
          <a:r>
            <a:rPr lang="en-US" baseline="-25000" dirty="0" smtClean="0"/>
            <a:t>5</a:t>
          </a:r>
          <a:endParaRPr lang="en-US" baseline="-25000" dirty="0"/>
        </a:p>
      </dgm:t>
    </dgm:pt>
    <dgm:pt modelId="{F826E94A-8168-4CBB-A58D-0C84AF04AB22}" type="parTrans" cxnId="{09694094-B5FB-4D6C-833D-8E4C8D30F490}">
      <dgm:prSet/>
      <dgm:spPr/>
      <dgm:t>
        <a:bodyPr/>
        <a:lstStyle/>
        <a:p>
          <a:endParaRPr lang="en-US"/>
        </a:p>
      </dgm:t>
    </dgm:pt>
    <dgm:pt modelId="{BC478557-7244-41D3-A3C2-D418F3FBB0DE}" type="sibTrans" cxnId="{09694094-B5FB-4D6C-833D-8E4C8D30F490}">
      <dgm:prSet/>
      <dgm:spPr/>
      <dgm:t>
        <a:bodyPr/>
        <a:lstStyle/>
        <a:p>
          <a:endParaRPr lang="en-US"/>
        </a:p>
      </dgm:t>
    </dgm:pt>
    <dgm:pt modelId="{1DB45C7C-B033-4182-8580-D9634ED5E29C}" type="pres">
      <dgm:prSet presAssocID="{E9D2E926-9A7F-4271-AA5E-D726543E2751}" presName="linearFlow" presStyleCnt="0">
        <dgm:presLayoutVars>
          <dgm:dir/>
          <dgm:animLvl val="lvl"/>
          <dgm:resizeHandles val="exact"/>
        </dgm:presLayoutVars>
      </dgm:prSet>
      <dgm:spPr/>
      <dgm:t>
        <a:bodyPr/>
        <a:lstStyle/>
        <a:p>
          <a:endParaRPr lang="en-US"/>
        </a:p>
      </dgm:t>
    </dgm:pt>
    <dgm:pt modelId="{69B0A96E-AC85-47FB-A97D-7D2E7A0A03FC}" type="pres">
      <dgm:prSet presAssocID="{D7E11159-C356-4BD5-B57A-1AD316360CFA}" presName="composite" presStyleCnt="0"/>
      <dgm:spPr/>
    </dgm:pt>
    <dgm:pt modelId="{90FCF5C5-8F57-4451-9A3C-6741B075B8D5}" type="pres">
      <dgm:prSet presAssocID="{D7E11159-C356-4BD5-B57A-1AD316360CFA}" presName="parTx" presStyleLbl="node1" presStyleIdx="0" presStyleCnt="5">
        <dgm:presLayoutVars>
          <dgm:chMax val="0"/>
          <dgm:chPref val="0"/>
          <dgm:bulletEnabled val="1"/>
        </dgm:presLayoutVars>
      </dgm:prSet>
      <dgm:spPr/>
      <dgm:t>
        <a:bodyPr/>
        <a:lstStyle/>
        <a:p>
          <a:endParaRPr lang="en-US"/>
        </a:p>
      </dgm:t>
    </dgm:pt>
    <dgm:pt modelId="{9721F03E-D7AD-4061-A611-B411D4A9A164}" type="pres">
      <dgm:prSet presAssocID="{D7E11159-C356-4BD5-B57A-1AD316360CFA}" presName="parSh" presStyleLbl="node1" presStyleIdx="0" presStyleCnt="5"/>
      <dgm:spPr/>
      <dgm:t>
        <a:bodyPr/>
        <a:lstStyle/>
        <a:p>
          <a:endParaRPr lang="en-US"/>
        </a:p>
      </dgm:t>
    </dgm:pt>
    <dgm:pt modelId="{F998025A-F97C-45E2-B9A8-5C1DA718A861}" type="pres">
      <dgm:prSet presAssocID="{D7E11159-C356-4BD5-B57A-1AD316360CFA}" presName="desTx" presStyleLbl="fgAcc1" presStyleIdx="0" presStyleCnt="5" custScaleY="58749" custLinFactNeighborX="-18544" custLinFactNeighborY="62304">
        <dgm:presLayoutVars>
          <dgm:bulletEnabled val="1"/>
        </dgm:presLayoutVars>
      </dgm:prSet>
      <dgm:spPr/>
      <dgm:t>
        <a:bodyPr/>
        <a:lstStyle/>
        <a:p>
          <a:endParaRPr lang="en-US"/>
        </a:p>
      </dgm:t>
    </dgm:pt>
    <dgm:pt modelId="{9900CE60-0CE2-4DB5-B035-E69E14378FB7}" type="pres">
      <dgm:prSet presAssocID="{26D928E6-EA66-4A90-A04B-E4865DE72315}" presName="sibTrans" presStyleLbl="sibTrans2D1" presStyleIdx="0" presStyleCnt="4"/>
      <dgm:spPr/>
      <dgm:t>
        <a:bodyPr/>
        <a:lstStyle/>
        <a:p>
          <a:endParaRPr lang="en-US"/>
        </a:p>
      </dgm:t>
    </dgm:pt>
    <dgm:pt modelId="{0E7D790C-5270-4D18-A0C4-587EDFAD4895}" type="pres">
      <dgm:prSet presAssocID="{26D928E6-EA66-4A90-A04B-E4865DE72315}" presName="connTx" presStyleLbl="sibTrans2D1" presStyleIdx="0" presStyleCnt="4"/>
      <dgm:spPr/>
      <dgm:t>
        <a:bodyPr/>
        <a:lstStyle/>
        <a:p>
          <a:endParaRPr lang="en-US"/>
        </a:p>
      </dgm:t>
    </dgm:pt>
    <dgm:pt modelId="{9FC442D4-AF72-4A65-BD06-4DC4853B799C}" type="pres">
      <dgm:prSet presAssocID="{939E18CC-3BDF-4FC7-B9FF-FEBDD845CF68}" presName="composite" presStyleCnt="0"/>
      <dgm:spPr/>
    </dgm:pt>
    <dgm:pt modelId="{340C5F51-1521-4F3F-AF18-80C2DA7956EE}" type="pres">
      <dgm:prSet presAssocID="{939E18CC-3BDF-4FC7-B9FF-FEBDD845CF68}" presName="parTx" presStyleLbl="node1" presStyleIdx="0" presStyleCnt="5">
        <dgm:presLayoutVars>
          <dgm:chMax val="0"/>
          <dgm:chPref val="0"/>
          <dgm:bulletEnabled val="1"/>
        </dgm:presLayoutVars>
      </dgm:prSet>
      <dgm:spPr/>
      <dgm:t>
        <a:bodyPr/>
        <a:lstStyle/>
        <a:p>
          <a:endParaRPr lang="en-US"/>
        </a:p>
      </dgm:t>
    </dgm:pt>
    <dgm:pt modelId="{E6995E94-CE86-4435-B18C-536FD4C67E4D}" type="pres">
      <dgm:prSet presAssocID="{939E18CC-3BDF-4FC7-B9FF-FEBDD845CF68}" presName="parSh" presStyleLbl="node1" presStyleIdx="1" presStyleCnt="5"/>
      <dgm:spPr/>
      <dgm:t>
        <a:bodyPr/>
        <a:lstStyle/>
        <a:p>
          <a:endParaRPr lang="en-US"/>
        </a:p>
      </dgm:t>
    </dgm:pt>
    <dgm:pt modelId="{DC484B48-90C4-4E60-86CB-CD41D4D2AA7A}" type="pres">
      <dgm:prSet presAssocID="{939E18CC-3BDF-4FC7-B9FF-FEBDD845CF68}" presName="desTx" presStyleLbl="fgAcc1" presStyleIdx="1" presStyleCnt="5" custScaleY="58749" custLinFactNeighborX="-27921" custLinFactNeighborY="62304">
        <dgm:presLayoutVars>
          <dgm:bulletEnabled val="1"/>
        </dgm:presLayoutVars>
      </dgm:prSet>
      <dgm:spPr/>
      <dgm:t>
        <a:bodyPr/>
        <a:lstStyle/>
        <a:p>
          <a:endParaRPr lang="en-US"/>
        </a:p>
      </dgm:t>
    </dgm:pt>
    <dgm:pt modelId="{63358DA9-B1C9-4899-B28E-1655594CAB0C}" type="pres">
      <dgm:prSet presAssocID="{6439C9AE-E7E7-478C-B753-FE2BAEC0C21F}" presName="sibTrans" presStyleLbl="sibTrans2D1" presStyleIdx="1" presStyleCnt="4"/>
      <dgm:spPr/>
      <dgm:t>
        <a:bodyPr/>
        <a:lstStyle/>
        <a:p>
          <a:endParaRPr lang="en-US"/>
        </a:p>
      </dgm:t>
    </dgm:pt>
    <dgm:pt modelId="{068B03DA-E6AB-4BE5-9A99-2B83EC469B0C}" type="pres">
      <dgm:prSet presAssocID="{6439C9AE-E7E7-478C-B753-FE2BAEC0C21F}" presName="connTx" presStyleLbl="sibTrans2D1" presStyleIdx="1" presStyleCnt="4"/>
      <dgm:spPr/>
      <dgm:t>
        <a:bodyPr/>
        <a:lstStyle/>
        <a:p>
          <a:endParaRPr lang="en-US"/>
        </a:p>
      </dgm:t>
    </dgm:pt>
    <dgm:pt modelId="{CA4F076C-FF24-4359-AD96-F259AB02DBDE}" type="pres">
      <dgm:prSet presAssocID="{D64952DD-1F29-4FD0-ABD6-55347AB5FE4F}" presName="composite" presStyleCnt="0"/>
      <dgm:spPr/>
    </dgm:pt>
    <dgm:pt modelId="{ABBF310A-3816-440B-9650-51F4614BDAE8}" type="pres">
      <dgm:prSet presAssocID="{D64952DD-1F29-4FD0-ABD6-55347AB5FE4F}" presName="parTx" presStyleLbl="node1" presStyleIdx="1" presStyleCnt="5">
        <dgm:presLayoutVars>
          <dgm:chMax val="0"/>
          <dgm:chPref val="0"/>
          <dgm:bulletEnabled val="1"/>
        </dgm:presLayoutVars>
      </dgm:prSet>
      <dgm:spPr/>
      <dgm:t>
        <a:bodyPr/>
        <a:lstStyle/>
        <a:p>
          <a:endParaRPr lang="en-US"/>
        </a:p>
      </dgm:t>
    </dgm:pt>
    <dgm:pt modelId="{85C87963-1014-400A-B188-B460AE7979E8}" type="pres">
      <dgm:prSet presAssocID="{D64952DD-1F29-4FD0-ABD6-55347AB5FE4F}" presName="parSh" presStyleLbl="node1" presStyleIdx="2" presStyleCnt="5"/>
      <dgm:spPr/>
      <dgm:t>
        <a:bodyPr/>
        <a:lstStyle/>
        <a:p>
          <a:endParaRPr lang="en-US"/>
        </a:p>
      </dgm:t>
    </dgm:pt>
    <dgm:pt modelId="{F5AB0401-07A5-4D36-8EDB-09D06D4C7552}" type="pres">
      <dgm:prSet presAssocID="{D64952DD-1F29-4FD0-ABD6-55347AB5FE4F}" presName="desTx" presStyleLbl="fgAcc1" presStyleIdx="2" presStyleCnt="5" custScaleY="58749" custLinFactNeighborX="-27921" custLinFactNeighborY="62304">
        <dgm:presLayoutVars>
          <dgm:bulletEnabled val="1"/>
        </dgm:presLayoutVars>
      </dgm:prSet>
      <dgm:spPr/>
      <dgm:t>
        <a:bodyPr/>
        <a:lstStyle/>
        <a:p>
          <a:endParaRPr lang="en-US"/>
        </a:p>
      </dgm:t>
    </dgm:pt>
    <dgm:pt modelId="{C5E19292-861E-441B-A6F4-E697BB9D821F}" type="pres">
      <dgm:prSet presAssocID="{B56F639B-F1E4-421C-AE23-7867E07D17F2}" presName="sibTrans" presStyleLbl="sibTrans2D1" presStyleIdx="2" presStyleCnt="4"/>
      <dgm:spPr/>
      <dgm:t>
        <a:bodyPr/>
        <a:lstStyle/>
        <a:p>
          <a:endParaRPr lang="en-US"/>
        </a:p>
      </dgm:t>
    </dgm:pt>
    <dgm:pt modelId="{AB9E99DB-71EA-43AD-A894-CE7AC2AE0A4E}" type="pres">
      <dgm:prSet presAssocID="{B56F639B-F1E4-421C-AE23-7867E07D17F2}" presName="connTx" presStyleLbl="sibTrans2D1" presStyleIdx="2" presStyleCnt="4"/>
      <dgm:spPr/>
      <dgm:t>
        <a:bodyPr/>
        <a:lstStyle/>
        <a:p>
          <a:endParaRPr lang="en-US"/>
        </a:p>
      </dgm:t>
    </dgm:pt>
    <dgm:pt modelId="{E2FEF6F7-9167-44C6-8E86-0DAE333A1F20}" type="pres">
      <dgm:prSet presAssocID="{30BE1E6F-7437-4AB0-963E-5BAA15782E21}" presName="composite" presStyleCnt="0"/>
      <dgm:spPr/>
    </dgm:pt>
    <dgm:pt modelId="{3E3039BA-6CD8-448B-BBB5-F9E6C45D9E05}" type="pres">
      <dgm:prSet presAssocID="{30BE1E6F-7437-4AB0-963E-5BAA15782E21}" presName="parTx" presStyleLbl="node1" presStyleIdx="2" presStyleCnt="5">
        <dgm:presLayoutVars>
          <dgm:chMax val="0"/>
          <dgm:chPref val="0"/>
          <dgm:bulletEnabled val="1"/>
        </dgm:presLayoutVars>
      </dgm:prSet>
      <dgm:spPr/>
      <dgm:t>
        <a:bodyPr/>
        <a:lstStyle/>
        <a:p>
          <a:endParaRPr lang="en-US"/>
        </a:p>
      </dgm:t>
    </dgm:pt>
    <dgm:pt modelId="{3900E461-1193-4E9A-9844-36603EFD7003}" type="pres">
      <dgm:prSet presAssocID="{30BE1E6F-7437-4AB0-963E-5BAA15782E21}" presName="parSh" presStyleLbl="node1" presStyleIdx="3" presStyleCnt="5"/>
      <dgm:spPr/>
      <dgm:t>
        <a:bodyPr/>
        <a:lstStyle/>
        <a:p>
          <a:endParaRPr lang="en-US"/>
        </a:p>
      </dgm:t>
    </dgm:pt>
    <dgm:pt modelId="{04DB3F34-EEF8-47DB-8E21-ABB20456568B}" type="pres">
      <dgm:prSet presAssocID="{30BE1E6F-7437-4AB0-963E-5BAA15782E21}" presName="desTx" presStyleLbl="fgAcc1" presStyleIdx="3" presStyleCnt="5" custScaleY="58749" custLinFactNeighborX="-27921" custLinFactNeighborY="62304">
        <dgm:presLayoutVars>
          <dgm:bulletEnabled val="1"/>
        </dgm:presLayoutVars>
      </dgm:prSet>
      <dgm:spPr/>
      <dgm:t>
        <a:bodyPr/>
        <a:lstStyle/>
        <a:p>
          <a:endParaRPr lang="en-US"/>
        </a:p>
      </dgm:t>
    </dgm:pt>
    <dgm:pt modelId="{F3E6B584-C2DE-4240-A9FA-5BF921395B8A}" type="pres">
      <dgm:prSet presAssocID="{E770A351-C8C1-4A01-8D5D-AFCAB06CEB82}" presName="sibTrans" presStyleLbl="sibTrans2D1" presStyleIdx="3" presStyleCnt="4"/>
      <dgm:spPr/>
      <dgm:t>
        <a:bodyPr/>
        <a:lstStyle/>
        <a:p>
          <a:endParaRPr lang="en-US"/>
        </a:p>
      </dgm:t>
    </dgm:pt>
    <dgm:pt modelId="{ED5F6207-F918-4DCB-88EB-7ABF0C644D69}" type="pres">
      <dgm:prSet presAssocID="{E770A351-C8C1-4A01-8D5D-AFCAB06CEB82}" presName="connTx" presStyleLbl="sibTrans2D1" presStyleIdx="3" presStyleCnt="4"/>
      <dgm:spPr/>
      <dgm:t>
        <a:bodyPr/>
        <a:lstStyle/>
        <a:p>
          <a:endParaRPr lang="en-US"/>
        </a:p>
      </dgm:t>
    </dgm:pt>
    <dgm:pt modelId="{AF103FBC-B848-4DD9-9695-629598037DF7}" type="pres">
      <dgm:prSet presAssocID="{ABBA246C-4ABA-4EDB-AAEB-81EF04202D1B}" presName="composite" presStyleCnt="0"/>
      <dgm:spPr/>
    </dgm:pt>
    <dgm:pt modelId="{1EB7502E-E76C-4649-8CFF-DCDEBDD24EAA}" type="pres">
      <dgm:prSet presAssocID="{ABBA246C-4ABA-4EDB-AAEB-81EF04202D1B}" presName="parTx" presStyleLbl="node1" presStyleIdx="3" presStyleCnt="5">
        <dgm:presLayoutVars>
          <dgm:chMax val="0"/>
          <dgm:chPref val="0"/>
          <dgm:bulletEnabled val="1"/>
        </dgm:presLayoutVars>
      </dgm:prSet>
      <dgm:spPr/>
      <dgm:t>
        <a:bodyPr/>
        <a:lstStyle/>
        <a:p>
          <a:endParaRPr lang="en-US"/>
        </a:p>
      </dgm:t>
    </dgm:pt>
    <dgm:pt modelId="{834A100E-26B7-4106-94E1-B2A04CDB7C63}" type="pres">
      <dgm:prSet presAssocID="{ABBA246C-4ABA-4EDB-AAEB-81EF04202D1B}" presName="parSh" presStyleLbl="node1" presStyleIdx="4" presStyleCnt="5"/>
      <dgm:spPr/>
      <dgm:t>
        <a:bodyPr/>
        <a:lstStyle/>
        <a:p>
          <a:endParaRPr lang="en-US"/>
        </a:p>
      </dgm:t>
    </dgm:pt>
    <dgm:pt modelId="{D12ED0E1-9E6C-45B3-9E58-2CF33FC793FB}" type="pres">
      <dgm:prSet presAssocID="{ABBA246C-4ABA-4EDB-AAEB-81EF04202D1B}" presName="desTx" presStyleLbl="fgAcc1" presStyleIdx="4" presStyleCnt="5" custScaleY="58749" custLinFactNeighborX="-27921" custLinFactNeighborY="62304">
        <dgm:presLayoutVars>
          <dgm:bulletEnabled val="1"/>
        </dgm:presLayoutVars>
      </dgm:prSet>
      <dgm:spPr/>
      <dgm:t>
        <a:bodyPr/>
        <a:lstStyle/>
        <a:p>
          <a:endParaRPr lang="en-US"/>
        </a:p>
      </dgm:t>
    </dgm:pt>
  </dgm:ptLst>
  <dgm:cxnLst>
    <dgm:cxn modelId="{0DDD9DE5-8DE0-4C66-B946-8BA70DE741F1}" type="presOf" srcId="{6439C9AE-E7E7-478C-B753-FE2BAEC0C21F}" destId="{068B03DA-E6AB-4BE5-9A99-2B83EC469B0C}" srcOrd="1" destOrd="0" presId="urn:microsoft.com/office/officeart/2005/8/layout/process3"/>
    <dgm:cxn modelId="{6492186D-7385-445D-A3C7-6995EFB11180}" type="presOf" srcId="{6439C9AE-E7E7-478C-B753-FE2BAEC0C21F}" destId="{63358DA9-B1C9-4899-B28E-1655594CAB0C}" srcOrd="0" destOrd="0" presId="urn:microsoft.com/office/officeart/2005/8/layout/process3"/>
    <dgm:cxn modelId="{A32A3952-1A1D-4D46-B439-2CC88EBFAC8C}" srcId="{D64952DD-1F29-4FD0-ABD6-55347AB5FE4F}" destId="{F71C8965-CE3F-4D08-9DCD-481977B7AEFE}" srcOrd="0" destOrd="0" parTransId="{2D000618-B372-4078-8586-99B57DC9F8B1}" sibTransId="{39B24361-AD55-467C-B38E-EBB6D61FCC9E}"/>
    <dgm:cxn modelId="{F50CD936-BC37-4885-A46B-6976438EC0B1}" type="presOf" srcId="{F71C8965-CE3F-4D08-9DCD-481977B7AEFE}" destId="{F5AB0401-07A5-4D36-8EDB-09D06D4C7552}" srcOrd="0" destOrd="0" presId="urn:microsoft.com/office/officeart/2005/8/layout/process3"/>
    <dgm:cxn modelId="{6E477B37-0501-4151-87CE-AC7AE353D26D}" type="presOf" srcId="{939E18CC-3BDF-4FC7-B9FF-FEBDD845CF68}" destId="{E6995E94-CE86-4435-B18C-536FD4C67E4D}" srcOrd="1" destOrd="0" presId="urn:microsoft.com/office/officeart/2005/8/layout/process3"/>
    <dgm:cxn modelId="{492A7A33-21B6-4456-BE33-A4CE4128B020}" srcId="{E9D2E926-9A7F-4271-AA5E-D726543E2751}" destId="{ABBA246C-4ABA-4EDB-AAEB-81EF04202D1B}" srcOrd="4" destOrd="0" parTransId="{6FE7F9B0-24C7-4E82-8FBA-3A7C97BA41BB}" sibTransId="{A52F82BB-D4C2-4C50-A23E-0F48A759C2B4}"/>
    <dgm:cxn modelId="{065AC355-D4FB-456D-83E3-3E625CC47A23}" srcId="{E9D2E926-9A7F-4271-AA5E-D726543E2751}" destId="{939E18CC-3BDF-4FC7-B9FF-FEBDD845CF68}" srcOrd="1" destOrd="0" parTransId="{48108490-EBBE-4473-924B-1E54636F2AC7}" sibTransId="{6439C9AE-E7E7-478C-B753-FE2BAEC0C21F}"/>
    <dgm:cxn modelId="{874DABBD-EB4D-42DC-8D7B-DB026B5B7F0F}" type="presOf" srcId="{D7E11159-C356-4BD5-B57A-1AD316360CFA}" destId="{9721F03E-D7AD-4061-A611-B411D4A9A164}" srcOrd="1" destOrd="0" presId="urn:microsoft.com/office/officeart/2005/8/layout/process3"/>
    <dgm:cxn modelId="{5E02703C-DFBC-4444-88E6-B6D6B5297FAC}" type="presOf" srcId="{B56F639B-F1E4-421C-AE23-7867E07D17F2}" destId="{AB9E99DB-71EA-43AD-A894-CE7AC2AE0A4E}" srcOrd="1" destOrd="0" presId="urn:microsoft.com/office/officeart/2005/8/layout/process3"/>
    <dgm:cxn modelId="{5C654F49-FC47-48F8-AA13-174F5ED90D3F}" type="presOf" srcId="{780810E9-4A80-4CFC-B3B7-60693039F2F9}" destId="{DC484B48-90C4-4E60-86CB-CD41D4D2AA7A}" srcOrd="0" destOrd="0" presId="urn:microsoft.com/office/officeart/2005/8/layout/process3"/>
    <dgm:cxn modelId="{2E503951-77E4-4718-888D-8F90CF9C4541}" type="presOf" srcId="{30BE1E6F-7437-4AB0-963E-5BAA15782E21}" destId="{3E3039BA-6CD8-448B-BBB5-F9E6C45D9E05}" srcOrd="0" destOrd="0" presId="urn:microsoft.com/office/officeart/2005/8/layout/process3"/>
    <dgm:cxn modelId="{4D114B3D-99ED-446C-8953-4BFECC25141A}" type="presOf" srcId="{26D928E6-EA66-4A90-A04B-E4865DE72315}" destId="{9900CE60-0CE2-4DB5-B035-E69E14378FB7}" srcOrd="0" destOrd="0" presId="urn:microsoft.com/office/officeart/2005/8/layout/process3"/>
    <dgm:cxn modelId="{09694094-B5FB-4D6C-833D-8E4C8D30F490}" srcId="{ABBA246C-4ABA-4EDB-AAEB-81EF04202D1B}" destId="{0C87941B-6C86-46C6-BE15-BF41CD5BB621}" srcOrd="0" destOrd="0" parTransId="{F826E94A-8168-4CBB-A58D-0C84AF04AB22}" sibTransId="{BC478557-7244-41D3-A3C2-D418F3FBB0DE}"/>
    <dgm:cxn modelId="{BE07F3E7-F859-46B2-A973-07643FD2F993}" type="presOf" srcId="{30BE1E6F-7437-4AB0-963E-5BAA15782E21}" destId="{3900E461-1193-4E9A-9844-36603EFD7003}" srcOrd="1" destOrd="0" presId="urn:microsoft.com/office/officeart/2005/8/layout/process3"/>
    <dgm:cxn modelId="{DF92175B-3508-470F-AA18-CDA20C68CEB4}" type="presOf" srcId="{939E18CC-3BDF-4FC7-B9FF-FEBDD845CF68}" destId="{340C5F51-1521-4F3F-AF18-80C2DA7956EE}" srcOrd="0" destOrd="0" presId="urn:microsoft.com/office/officeart/2005/8/layout/process3"/>
    <dgm:cxn modelId="{34CAF367-D3AC-49A9-BBD8-17E9BEFB4AA0}" type="presOf" srcId="{ABBA246C-4ABA-4EDB-AAEB-81EF04202D1B}" destId="{1EB7502E-E76C-4649-8CFF-DCDEBDD24EAA}" srcOrd="0" destOrd="0" presId="urn:microsoft.com/office/officeart/2005/8/layout/process3"/>
    <dgm:cxn modelId="{92E338AB-1C88-499D-988E-E9660D8A4BDD}" type="presOf" srcId="{90F4CC7D-8388-41A7-BCEE-8489DC5C78C8}" destId="{F998025A-F97C-45E2-B9A8-5C1DA718A861}" srcOrd="0" destOrd="0" presId="urn:microsoft.com/office/officeart/2005/8/layout/process3"/>
    <dgm:cxn modelId="{57B16F85-6846-4D45-A467-D93A12423FC7}" srcId="{D7E11159-C356-4BD5-B57A-1AD316360CFA}" destId="{90F4CC7D-8388-41A7-BCEE-8489DC5C78C8}" srcOrd="0" destOrd="0" parTransId="{E8EB50C8-A54A-419C-A9A1-66913A03D1AE}" sibTransId="{4A55EC55-B081-4071-A41A-BD574297CACF}"/>
    <dgm:cxn modelId="{CBCFEC64-2BE4-4ECA-A38C-42C3ED0BEB65}" type="presOf" srcId="{31C00146-CEFB-4181-80BE-6C1243839B56}" destId="{04DB3F34-EEF8-47DB-8E21-ABB20456568B}" srcOrd="0" destOrd="0" presId="urn:microsoft.com/office/officeart/2005/8/layout/process3"/>
    <dgm:cxn modelId="{93BC9DD1-8554-4CBC-A2A5-D44F7C8B4C4C}" type="presOf" srcId="{E9D2E926-9A7F-4271-AA5E-D726543E2751}" destId="{1DB45C7C-B033-4182-8580-D9634ED5E29C}" srcOrd="0" destOrd="0" presId="urn:microsoft.com/office/officeart/2005/8/layout/process3"/>
    <dgm:cxn modelId="{87A20FF4-1A8D-4FC7-BF67-1A9BBE836E7E}" type="presOf" srcId="{D64952DD-1F29-4FD0-ABD6-55347AB5FE4F}" destId="{85C87963-1014-400A-B188-B460AE7979E8}" srcOrd="1" destOrd="0" presId="urn:microsoft.com/office/officeart/2005/8/layout/process3"/>
    <dgm:cxn modelId="{87446126-D2F7-4C51-B43A-A7793194D94F}" srcId="{E9D2E926-9A7F-4271-AA5E-D726543E2751}" destId="{D64952DD-1F29-4FD0-ABD6-55347AB5FE4F}" srcOrd="2" destOrd="0" parTransId="{9AAD8AFE-D56F-4348-8414-D28ECBABE219}" sibTransId="{B56F639B-F1E4-421C-AE23-7867E07D17F2}"/>
    <dgm:cxn modelId="{9F97B75F-8B62-4118-997A-FFA4A1F2A788}" type="presOf" srcId="{E770A351-C8C1-4A01-8D5D-AFCAB06CEB82}" destId="{ED5F6207-F918-4DCB-88EB-7ABF0C644D69}" srcOrd="1" destOrd="0" presId="urn:microsoft.com/office/officeart/2005/8/layout/process3"/>
    <dgm:cxn modelId="{29F1BB7B-8DCD-4CC8-B0AE-51CDAF0FD89B}" type="presOf" srcId="{0C87941B-6C86-46C6-BE15-BF41CD5BB621}" destId="{D12ED0E1-9E6C-45B3-9E58-2CF33FC793FB}" srcOrd="0" destOrd="0" presId="urn:microsoft.com/office/officeart/2005/8/layout/process3"/>
    <dgm:cxn modelId="{8DE3CD23-A12C-4AD3-8375-FF8CCF2AB2E4}" type="presOf" srcId="{D64952DD-1F29-4FD0-ABD6-55347AB5FE4F}" destId="{ABBF310A-3816-440B-9650-51F4614BDAE8}" srcOrd="0" destOrd="0" presId="urn:microsoft.com/office/officeart/2005/8/layout/process3"/>
    <dgm:cxn modelId="{731B33BB-AC1C-4DC0-8D65-79B60E929C2D}" type="presOf" srcId="{ABBA246C-4ABA-4EDB-AAEB-81EF04202D1B}" destId="{834A100E-26B7-4106-94E1-B2A04CDB7C63}" srcOrd="1" destOrd="0" presId="urn:microsoft.com/office/officeart/2005/8/layout/process3"/>
    <dgm:cxn modelId="{CFD1242F-C35C-433D-8FF4-0C1B8D29FF85}" srcId="{E9D2E926-9A7F-4271-AA5E-D726543E2751}" destId="{30BE1E6F-7437-4AB0-963E-5BAA15782E21}" srcOrd="3" destOrd="0" parTransId="{BC072A9C-1567-497C-9180-095E5839E2C1}" sibTransId="{E770A351-C8C1-4A01-8D5D-AFCAB06CEB82}"/>
    <dgm:cxn modelId="{293832A7-D6A3-4AB2-B818-3D665BF677B0}" type="presOf" srcId="{D7E11159-C356-4BD5-B57A-1AD316360CFA}" destId="{90FCF5C5-8F57-4451-9A3C-6741B075B8D5}" srcOrd="0" destOrd="0" presId="urn:microsoft.com/office/officeart/2005/8/layout/process3"/>
    <dgm:cxn modelId="{E682FC21-EA46-475E-A999-8DEFFC7C8CC6}" type="presOf" srcId="{B56F639B-F1E4-421C-AE23-7867E07D17F2}" destId="{C5E19292-861E-441B-A6F4-E697BB9D821F}" srcOrd="0" destOrd="0" presId="urn:microsoft.com/office/officeart/2005/8/layout/process3"/>
    <dgm:cxn modelId="{DD687EE5-BA2E-44B9-8135-E309D4EDE5AC}" srcId="{E9D2E926-9A7F-4271-AA5E-D726543E2751}" destId="{D7E11159-C356-4BD5-B57A-1AD316360CFA}" srcOrd="0" destOrd="0" parTransId="{9F217245-FA2A-49C2-895B-ADA1AAC5793E}" sibTransId="{26D928E6-EA66-4A90-A04B-E4865DE72315}"/>
    <dgm:cxn modelId="{2F28D8D2-3B4A-4308-A64D-D2F269D0CF61}" type="presOf" srcId="{26D928E6-EA66-4A90-A04B-E4865DE72315}" destId="{0E7D790C-5270-4D18-A0C4-587EDFAD4895}" srcOrd="1" destOrd="0" presId="urn:microsoft.com/office/officeart/2005/8/layout/process3"/>
    <dgm:cxn modelId="{CA699BD6-8F64-42A1-B3A5-019360922D9A}" srcId="{30BE1E6F-7437-4AB0-963E-5BAA15782E21}" destId="{31C00146-CEFB-4181-80BE-6C1243839B56}" srcOrd="0" destOrd="0" parTransId="{66D8B315-DB1D-4D75-9BD4-8254E48B4268}" sibTransId="{C9344EB0-D7E9-43F3-9971-F200A4057FA4}"/>
    <dgm:cxn modelId="{CD6D9B31-A454-4D42-9A7C-432009BDC841}" type="presOf" srcId="{E770A351-C8C1-4A01-8D5D-AFCAB06CEB82}" destId="{F3E6B584-C2DE-4240-A9FA-5BF921395B8A}" srcOrd="0" destOrd="0" presId="urn:microsoft.com/office/officeart/2005/8/layout/process3"/>
    <dgm:cxn modelId="{BB704EC1-140B-49E9-A6E6-6D9C1637D410}" srcId="{939E18CC-3BDF-4FC7-B9FF-FEBDD845CF68}" destId="{780810E9-4A80-4CFC-B3B7-60693039F2F9}" srcOrd="0" destOrd="0" parTransId="{3A331E95-9E43-4B04-ACB5-9438BD29BC2E}" sibTransId="{32BCEA91-25A3-42A3-A577-E846CED89296}"/>
    <dgm:cxn modelId="{556A1212-339E-4A6F-A032-909683AD0BED}" type="presParOf" srcId="{1DB45C7C-B033-4182-8580-D9634ED5E29C}" destId="{69B0A96E-AC85-47FB-A97D-7D2E7A0A03FC}" srcOrd="0" destOrd="0" presId="urn:microsoft.com/office/officeart/2005/8/layout/process3"/>
    <dgm:cxn modelId="{020F0401-681B-4EA1-A8E5-84A969F4C328}" type="presParOf" srcId="{69B0A96E-AC85-47FB-A97D-7D2E7A0A03FC}" destId="{90FCF5C5-8F57-4451-9A3C-6741B075B8D5}" srcOrd="0" destOrd="0" presId="urn:microsoft.com/office/officeart/2005/8/layout/process3"/>
    <dgm:cxn modelId="{1E5E0AC6-2F61-4F03-9D43-591B98DDEBB1}" type="presParOf" srcId="{69B0A96E-AC85-47FB-A97D-7D2E7A0A03FC}" destId="{9721F03E-D7AD-4061-A611-B411D4A9A164}" srcOrd="1" destOrd="0" presId="urn:microsoft.com/office/officeart/2005/8/layout/process3"/>
    <dgm:cxn modelId="{C671CA7C-B5FE-4E18-952C-12227F8C406B}" type="presParOf" srcId="{69B0A96E-AC85-47FB-A97D-7D2E7A0A03FC}" destId="{F998025A-F97C-45E2-B9A8-5C1DA718A861}" srcOrd="2" destOrd="0" presId="urn:microsoft.com/office/officeart/2005/8/layout/process3"/>
    <dgm:cxn modelId="{442CC18F-161B-4AF5-9989-E06300C3A997}" type="presParOf" srcId="{1DB45C7C-B033-4182-8580-D9634ED5E29C}" destId="{9900CE60-0CE2-4DB5-B035-E69E14378FB7}" srcOrd="1" destOrd="0" presId="urn:microsoft.com/office/officeart/2005/8/layout/process3"/>
    <dgm:cxn modelId="{2AE1A150-375A-40C7-ABB1-689E5E367F67}" type="presParOf" srcId="{9900CE60-0CE2-4DB5-B035-E69E14378FB7}" destId="{0E7D790C-5270-4D18-A0C4-587EDFAD4895}" srcOrd="0" destOrd="0" presId="urn:microsoft.com/office/officeart/2005/8/layout/process3"/>
    <dgm:cxn modelId="{5D8F60BF-D199-408F-8148-75637CBCF7B3}" type="presParOf" srcId="{1DB45C7C-B033-4182-8580-D9634ED5E29C}" destId="{9FC442D4-AF72-4A65-BD06-4DC4853B799C}" srcOrd="2" destOrd="0" presId="urn:microsoft.com/office/officeart/2005/8/layout/process3"/>
    <dgm:cxn modelId="{710ABCAD-F207-4D4A-8B2F-85E8577F1A43}" type="presParOf" srcId="{9FC442D4-AF72-4A65-BD06-4DC4853B799C}" destId="{340C5F51-1521-4F3F-AF18-80C2DA7956EE}" srcOrd="0" destOrd="0" presId="urn:microsoft.com/office/officeart/2005/8/layout/process3"/>
    <dgm:cxn modelId="{C8A9F0EB-BF63-409D-A0AD-EDFA72CFC567}" type="presParOf" srcId="{9FC442D4-AF72-4A65-BD06-4DC4853B799C}" destId="{E6995E94-CE86-4435-B18C-536FD4C67E4D}" srcOrd="1" destOrd="0" presId="urn:microsoft.com/office/officeart/2005/8/layout/process3"/>
    <dgm:cxn modelId="{92D168A2-E681-4A69-93A1-1EC8721AE72B}" type="presParOf" srcId="{9FC442D4-AF72-4A65-BD06-4DC4853B799C}" destId="{DC484B48-90C4-4E60-86CB-CD41D4D2AA7A}" srcOrd="2" destOrd="0" presId="urn:microsoft.com/office/officeart/2005/8/layout/process3"/>
    <dgm:cxn modelId="{5C32E468-9C46-42B4-9DC7-4CE753AFE9D9}" type="presParOf" srcId="{1DB45C7C-B033-4182-8580-D9634ED5E29C}" destId="{63358DA9-B1C9-4899-B28E-1655594CAB0C}" srcOrd="3" destOrd="0" presId="urn:microsoft.com/office/officeart/2005/8/layout/process3"/>
    <dgm:cxn modelId="{E3F3D12D-C70C-465E-98AE-E2407E9020A6}" type="presParOf" srcId="{63358DA9-B1C9-4899-B28E-1655594CAB0C}" destId="{068B03DA-E6AB-4BE5-9A99-2B83EC469B0C}" srcOrd="0" destOrd="0" presId="urn:microsoft.com/office/officeart/2005/8/layout/process3"/>
    <dgm:cxn modelId="{D48F6676-AF6E-412B-A51F-30FF23D7A79F}" type="presParOf" srcId="{1DB45C7C-B033-4182-8580-D9634ED5E29C}" destId="{CA4F076C-FF24-4359-AD96-F259AB02DBDE}" srcOrd="4" destOrd="0" presId="urn:microsoft.com/office/officeart/2005/8/layout/process3"/>
    <dgm:cxn modelId="{42BCF75A-5A89-4C3E-8F6F-B934218450D2}" type="presParOf" srcId="{CA4F076C-FF24-4359-AD96-F259AB02DBDE}" destId="{ABBF310A-3816-440B-9650-51F4614BDAE8}" srcOrd="0" destOrd="0" presId="urn:microsoft.com/office/officeart/2005/8/layout/process3"/>
    <dgm:cxn modelId="{95C3648A-CCCA-48FE-A5AC-55D1A60BC52C}" type="presParOf" srcId="{CA4F076C-FF24-4359-AD96-F259AB02DBDE}" destId="{85C87963-1014-400A-B188-B460AE7979E8}" srcOrd="1" destOrd="0" presId="urn:microsoft.com/office/officeart/2005/8/layout/process3"/>
    <dgm:cxn modelId="{82D129BC-43A4-4B51-8429-546C7C7AF063}" type="presParOf" srcId="{CA4F076C-FF24-4359-AD96-F259AB02DBDE}" destId="{F5AB0401-07A5-4D36-8EDB-09D06D4C7552}" srcOrd="2" destOrd="0" presId="urn:microsoft.com/office/officeart/2005/8/layout/process3"/>
    <dgm:cxn modelId="{3F45C539-E16D-42AC-808E-19EA23717DEA}" type="presParOf" srcId="{1DB45C7C-B033-4182-8580-D9634ED5E29C}" destId="{C5E19292-861E-441B-A6F4-E697BB9D821F}" srcOrd="5" destOrd="0" presId="urn:microsoft.com/office/officeart/2005/8/layout/process3"/>
    <dgm:cxn modelId="{ABBB48DB-0CA3-4B75-ADE6-D8502201FAD7}" type="presParOf" srcId="{C5E19292-861E-441B-A6F4-E697BB9D821F}" destId="{AB9E99DB-71EA-43AD-A894-CE7AC2AE0A4E}" srcOrd="0" destOrd="0" presId="urn:microsoft.com/office/officeart/2005/8/layout/process3"/>
    <dgm:cxn modelId="{9FB0EAF5-5AB1-453D-8A6D-175A018D540A}" type="presParOf" srcId="{1DB45C7C-B033-4182-8580-D9634ED5E29C}" destId="{E2FEF6F7-9167-44C6-8E86-0DAE333A1F20}" srcOrd="6" destOrd="0" presId="urn:microsoft.com/office/officeart/2005/8/layout/process3"/>
    <dgm:cxn modelId="{1699872F-7E1A-4CE8-9C38-9EFE2CE0BC83}" type="presParOf" srcId="{E2FEF6F7-9167-44C6-8E86-0DAE333A1F20}" destId="{3E3039BA-6CD8-448B-BBB5-F9E6C45D9E05}" srcOrd="0" destOrd="0" presId="urn:microsoft.com/office/officeart/2005/8/layout/process3"/>
    <dgm:cxn modelId="{96FE2AA3-DE15-4651-8FFE-71B03094C4B1}" type="presParOf" srcId="{E2FEF6F7-9167-44C6-8E86-0DAE333A1F20}" destId="{3900E461-1193-4E9A-9844-36603EFD7003}" srcOrd="1" destOrd="0" presId="urn:microsoft.com/office/officeart/2005/8/layout/process3"/>
    <dgm:cxn modelId="{80F23E27-9D07-434B-9FD8-4C9FF7EBD7D9}" type="presParOf" srcId="{E2FEF6F7-9167-44C6-8E86-0DAE333A1F20}" destId="{04DB3F34-EEF8-47DB-8E21-ABB20456568B}" srcOrd="2" destOrd="0" presId="urn:microsoft.com/office/officeart/2005/8/layout/process3"/>
    <dgm:cxn modelId="{2649A2E1-D450-4414-81B9-F57FEFC4C281}" type="presParOf" srcId="{1DB45C7C-B033-4182-8580-D9634ED5E29C}" destId="{F3E6B584-C2DE-4240-A9FA-5BF921395B8A}" srcOrd="7" destOrd="0" presId="urn:microsoft.com/office/officeart/2005/8/layout/process3"/>
    <dgm:cxn modelId="{332F98CA-3CC8-4558-8272-50DDCA3C062A}" type="presParOf" srcId="{F3E6B584-C2DE-4240-A9FA-5BF921395B8A}" destId="{ED5F6207-F918-4DCB-88EB-7ABF0C644D69}" srcOrd="0" destOrd="0" presId="urn:microsoft.com/office/officeart/2005/8/layout/process3"/>
    <dgm:cxn modelId="{FF53DC75-A53F-4587-A430-34EC15D2B633}" type="presParOf" srcId="{1DB45C7C-B033-4182-8580-D9634ED5E29C}" destId="{AF103FBC-B848-4DD9-9695-629598037DF7}" srcOrd="8" destOrd="0" presId="urn:microsoft.com/office/officeart/2005/8/layout/process3"/>
    <dgm:cxn modelId="{D68A3A26-4B29-453C-8894-8B00DAA57005}" type="presParOf" srcId="{AF103FBC-B848-4DD9-9695-629598037DF7}" destId="{1EB7502E-E76C-4649-8CFF-DCDEBDD24EAA}" srcOrd="0" destOrd="0" presId="urn:microsoft.com/office/officeart/2005/8/layout/process3"/>
    <dgm:cxn modelId="{629F9FBD-BFA3-43B6-9FC4-9B5AE69A2F00}" type="presParOf" srcId="{AF103FBC-B848-4DD9-9695-629598037DF7}" destId="{834A100E-26B7-4106-94E1-B2A04CDB7C63}" srcOrd="1" destOrd="0" presId="urn:microsoft.com/office/officeart/2005/8/layout/process3"/>
    <dgm:cxn modelId="{CF306760-F974-46D5-A251-3F6B04FB91A3}" type="presParOf" srcId="{AF103FBC-B848-4DD9-9695-629598037DF7}" destId="{D12ED0E1-9E6C-45B3-9E58-2CF33FC793FB}"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EC8254-ADEA-4103-9AD8-1A1CA7CC3E6B}">
      <dsp:nvSpPr>
        <dsp:cNvPr id="0" name=""/>
        <dsp:cNvSpPr/>
      </dsp:nvSpPr>
      <dsp:spPr>
        <a:xfrm>
          <a:off x="3037" y="1281037"/>
          <a:ext cx="1581447" cy="79072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State 2</a:t>
          </a:r>
          <a:endParaRPr lang="en-US" sz="4100" kern="1200" dirty="0"/>
        </a:p>
      </dsp:txBody>
      <dsp:txXfrm>
        <a:off x="3037" y="1281037"/>
        <a:ext cx="1581447" cy="790723"/>
      </dsp:txXfrm>
    </dsp:sp>
    <dsp:sp modelId="{991E5428-93FA-4A18-9184-16D137FAF206}">
      <dsp:nvSpPr>
        <dsp:cNvPr id="0" name=""/>
        <dsp:cNvSpPr/>
      </dsp:nvSpPr>
      <dsp:spPr>
        <a:xfrm>
          <a:off x="1584484" y="1655173"/>
          <a:ext cx="632578" cy="42451"/>
        </a:xfrm>
        <a:custGeom>
          <a:avLst/>
          <a:gdLst/>
          <a:ahLst/>
          <a:cxnLst/>
          <a:rect l="0" t="0" r="0" b="0"/>
          <a:pathLst>
            <a:path>
              <a:moveTo>
                <a:pt x="0" y="21225"/>
              </a:moveTo>
              <a:lnTo>
                <a:pt x="632578" y="21225"/>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4959" y="1660585"/>
        <a:ext cx="31628" cy="31628"/>
      </dsp:txXfrm>
    </dsp:sp>
    <dsp:sp modelId="{BD98C013-85A8-46D9-A61D-D1F51F69FCBF}">
      <dsp:nvSpPr>
        <dsp:cNvPr id="0" name=""/>
        <dsp:cNvSpPr/>
      </dsp:nvSpPr>
      <dsp:spPr>
        <a:xfrm>
          <a:off x="2217063" y="1281037"/>
          <a:ext cx="1581447" cy="790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State 3</a:t>
          </a:r>
          <a:endParaRPr lang="en-US" sz="4100" kern="1200" dirty="0"/>
        </a:p>
      </dsp:txBody>
      <dsp:txXfrm>
        <a:off x="2217063" y="1281037"/>
        <a:ext cx="1581447" cy="790723"/>
      </dsp:txXfrm>
    </dsp:sp>
    <dsp:sp modelId="{B854B40A-4EC2-45DE-BD36-6F9ED6091CDF}">
      <dsp:nvSpPr>
        <dsp:cNvPr id="0" name=""/>
        <dsp:cNvSpPr/>
      </dsp:nvSpPr>
      <dsp:spPr>
        <a:xfrm rot="18289469">
          <a:off x="3560940" y="1200507"/>
          <a:ext cx="1107718" cy="42451"/>
        </a:xfrm>
        <a:custGeom>
          <a:avLst/>
          <a:gdLst/>
          <a:ahLst/>
          <a:cxnLst/>
          <a:rect l="0" t="0" r="0" b="0"/>
          <a:pathLst>
            <a:path>
              <a:moveTo>
                <a:pt x="0" y="21225"/>
              </a:moveTo>
              <a:lnTo>
                <a:pt x="1107718" y="21225"/>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4087107" y="1194040"/>
        <a:ext cx="55385" cy="55385"/>
      </dsp:txXfrm>
    </dsp:sp>
    <dsp:sp modelId="{A1FFEBD0-8629-47AA-A90E-7427220C34C3}">
      <dsp:nvSpPr>
        <dsp:cNvPr id="0" name=""/>
        <dsp:cNvSpPr/>
      </dsp:nvSpPr>
      <dsp:spPr>
        <a:xfrm>
          <a:off x="4431089" y="371705"/>
          <a:ext cx="1581447" cy="790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State 1</a:t>
          </a:r>
          <a:endParaRPr lang="en-US" sz="4100" kern="1200" dirty="0"/>
        </a:p>
      </dsp:txBody>
      <dsp:txXfrm>
        <a:off x="4431089" y="371705"/>
        <a:ext cx="1581447" cy="790723"/>
      </dsp:txXfrm>
    </dsp:sp>
    <dsp:sp modelId="{D6F7DB1B-1616-411E-8844-3FEE7377D790}">
      <dsp:nvSpPr>
        <dsp:cNvPr id="0" name=""/>
        <dsp:cNvSpPr/>
      </dsp:nvSpPr>
      <dsp:spPr>
        <a:xfrm>
          <a:off x="6012536" y="745841"/>
          <a:ext cx="632578" cy="42451"/>
        </a:xfrm>
        <a:custGeom>
          <a:avLst/>
          <a:gdLst/>
          <a:ahLst/>
          <a:cxnLst/>
          <a:rect l="0" t="0" r="0" b="0"/>
          <a:pathLst>
            <a:path>
              <a:moveTo>
                <a:pt x="0" y="21225"/>
              </a:moveTo>
              <a:lnTo>
                <a:pt x="632578" y="21225"/>
              </a:lnTo>
            </a:path>
          </a:pathLst>
        </a:custGeom>
        <a:noFill/>
        <a:ln w="25400" cap="flat" cmpd="sng" algn="ctr">
          <a:solidFill>
            <a:scrgbClr r="0" g="0" b="0"/>
          </a:solidFill>
          <a:prstDash val="solid"/>
          <a:headEnd type="none"/>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3011" y="751252"/>
        <a:ext cx="31628" cy="31628"/>
      </dsp:txXfrm>
    </dsp:sp>
    <dsp:sp modelId="{4ACAECAD-A816-4A46-9508-4558F1802D95}">
      <dsp:nvSpPr>
        <dsp:cNvPr id="0" name=""/>
        <dsp:cNvSpPr/>
      </dsp:nvSpPr>
      <dsp:spPr>
        <a:xfrm>
          <a:off x="6645115" y="371705"/>
          <a:ext cx="1581447" cy="790723"/>
        </a:xfrm>
        <a:prstGeom prst="roundRect">
          <a:avLst>
            <a:gd name="adj" fmla="val 10000"/>
          </a:avLst>
        </a:prstGeom>
        <a:solidFill>
          <a:srgbClr val="FF0000"/>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State 5</a:t>
          </a:r>
          <a:endParaRPr lang="en-US" sz="4100" kern="1200" dirty="0"/>
        </a:p>
      </dsp:txBody>
      <dsp:txXfrm>
        <a:off x="6645115" y="371705"/>
        <a:ext cx="1581447" cy="790723"/>
      </dsp:txXfrm>
    </dsp:sp>
    <dsp:sp modelId="{7B5776D8-02E4-4C12-B479-43501EA8838A}">
      <dsp:nvSpPr>
        <dsp:cNvPr id="0" name=""/>
        <dsp:cNvSpPr/>
      </dsp:nvSpPr>
      <dsp:spPr>
        <a:xfrm>
          <a:off x="3798510" y="1655173"/>
          <a:ext cx="632578" cy="42451"/>
        </a:xfrm>
        <a:custGeom>
          <a:avLst/>
          <a:gdLst/>
          <a:ahLst/>
          <a:cxnLst/>
          <a:rect l="0" t="0" r="0" b="0"/>
          <a:pathLst>
            <a:path>
              <a:moveTo>
                <a:pt x="0" y="21225"/>
              </a:moveTo>
              <a:lnTo>
                <a:pt x="632578" y="21225"/>
              </a:lnTo>
            </a:path>
          </a:pathLst>
        </a:custGeom>
        <a:noFill/>
        <a:ln w="25400" cap="flat" cmpd="sng" algn="ctr">
          <a:solidFill>
            <a:scrgbClr r="0" g="0" b="0"/>
          </a:solidFill>
          <a:prstDash val="solid"/>
          <a:headEnd type="arrow"/>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98985" y="1660585"/>
        <a:ext cx="31628" cy="31628"/>
      </dsp:txXfrm>
    </dsp:sp>
    <dsp:sp modelId="{9BDAA0F1-98CD-4879-A60D-46D24DBCE7E4}">
      <dsp:nvSpPr>
        <dsp:cNvPr id="0" name=""/>
        <dsp:cNvSpPr/>
      </dsp:nvSpPr>
      <dsp:spPr>
        <a:xfrm>
          <a:off x="4431089" y="1281037"/>
          <a:ext cx="1581447" cy="790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smtClean="0"/>
            <a:t>State 4</a:t>
          </a:r>
          <a:endParaRPr lang="en-US" sz="4100" kern="1200" dirty="0"/>
        </a:p>
      </dsp:txBody>
      <dsp:txXfrm>
        <a:off x="4431089" y="1281037"/>
        <a:ext cx="1581447" cy="790723"/>
      </dsp:txXfrm>
    </dsp:sp>
    <dsp:sp modelId="{B739526D-45EE-4CFD-9BDD-2950C704A878}">
      <dsp:nvSpPr>
        <dsp:cNvPr id="0" name=""/>
        <dsp:cNvSpPr/>
      </dsp:nvSpPr>
      <dsp:spPr>
        <a:xfrm>
          <a:off x="6012536" y="1655173"/>
          <a:ext cx="632578" cy="42451"/>
        </a:xfrm>
        <a:custGeom>
          <a:avLst/>
          <a:gdLst/>
          <a:ahLst/>
          <a:cxnLst/>
          <a:rect l="0" t="0" r="0" b="0"/>
          <a:pathLst>
            <a:path>
              <a:moveTo>
                <a:pt x="0" y="21225"/>
              </a:moveTo>
              <a:lnTo>
                <a:pt x="632578" y="21225"/>
              </a:lnTo>
            </a:path>
          </a:pathLst>
        </a:custGeom>
        <a:noFill/>
        <a:ln w="25400" cap="flat" cmpd="sng" algn="ctr">
          <a:solidFill>
            <a:scrgbClr r="0" g="0" b="0"/>
          </a:solidFill>
          <a:prstDash val="solid"/>
          <a:headEnd type="none"/>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3011" y="1660585"/>
        <a:ext cx="31628" cy="31628"/>
      </dsp:txXfrm>
    </dsp:sp>
    <dsp:sp modelId="{A3301AE9-1663-43C0-B74E-40FA0836E3EF}">
      <dsp:nvSpPr>
        <dsp:cNvPr id="0" name=""/>
        <dsp:cNvSpPr/>
      </dsp:nvSpPr>
      <dsp:spPr>
        <a:xfrm>
          <a:off x="6645115" y="1281037"/>
          <a:ext cx="1581447" cy="790723"/>
        </a:xfrm>
        <a:prstGeom prst="roundRect">
          <a:avLst>
            <a:gd name="adj" fmla="val 10000"/>
          </a:avLst>
        </a:prstGeom>
        <a:solidFill>
          <a:srgbClr val="FF0000"/>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State 5</a:t>
          </a:r>
          <a:endParaRPr lang="en-US" sz="4100" kern="1200" dirty="0"/>
        </a:p>
      </dsp:txBody>
      <dsp:txXfrm>
        <a:off x="6645115" y="1281037"/>
        <a:ext cx="1581447" cy="790723"/>
      </dsp:txXfrm>
    </dsp:sp>
    <dsp:sp modelId="{41604AAD-4971-4DFE-BF65-2A0D0FC7022D}">
      <dsp:nvSpPr>
        <dsp:cNvPr id="0" name=""/>
        <dsp:cNvSpPr/>
      </dsp:nvSpPr>
      <dsp:spPr>
        <a:xfrm rot="3310531">
          <a:off x="3560940" y="2109839"/>
          <a:ext cx="1107718" cy="42451"/>
        </a:xfrm>
        <a:custGeom>
          <a:avLst/>
          <a:gdLst/>
          <a:ahLst/>
          <a:cxnLst/>
          <a:rect l="0" t="0" r="0" b="0"/>
          <a:pathLst>
            <a:path>
              <a:moveTo>
                <a:pt x="0" y="21225"/>
              </a:moveTo>
              <a:lnTo>
                <a:pt x="1107718" y="21225"/>
              </a:lnTo>
            </a:path>
          </a:pathLst>
        </a:custGeom>
        <a:noFill/>
        <a:ln w="25400" cap="flat" cmpd="sng" algn="ctr">
          <a:solidFill>
            <a:scrgbClr r="0" g="0" b="0"/>
          </a:solidFill>
          <a:prstDash val="solid"/>
          <a:headEnd type="none"/>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4087107" y="2103372"/>
        <a:ext cx="55385" cy="55385"/>
      </dsp:txXfrm>
    </dsp:sp>
    <dsp:sp modelId="{76ED5F8C-E23B-4997-A7C4-71F9768EFDE3}">
      <dsp:nvSpPr>
        <dsp:cNvPr id="0" name=""/>
        <dsp:cNvSpPr/>
      </dsp:nvSpPr>
      <dsp:spPr>
        <a:xfrm>
          <a:off x="4431089" y="2190369"/>
          <a:ext cx="1581447" cy="790723"/>
        </a:xfrm>
        <a:prstGeom prst="roundRect">
          <a:avLst>
            <a:gd name="adj" fmla="val 10000"/>
          </a:avLst>
        </a:prstGeom>
        <a:solidFill>
          <a:srgbClr val="FF000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State 5</a:t>
          </a:r>
          <a:endParaRPr lang="en-US" sz="4100" kern="1200" dirty="0"/>
        </a:p>
      </dsp:txBody>
      <dsp:txXfrm>
        <a:off x="4431089" y="2190369"/>
        <a:ext cx="1581447" cy="7907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0B098C-C2B0-4A9D-AE7C-C1D14E08E645}">
      <dsp:nvSpPr>
        <dsp:cNvPr id="0" name=""/>
        <dsp:cNvSpPr/>
      </dsp:nvSpPr>
      <dsp:spPr>
        <a:xfrm>
          <a:off x="2098" y="368587"/>
          <a:ext cx="890508" cy="604800"/>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State 2</a:t>
          </a:r>
          <a:endParaRPr lang="en-US" sz="1000" kern="1200" dirty="0"/>
        </a:p>
      </dsp:txBody>
      <dsp:txXfrm>
        <a:off x="2098" y="368587"/>
        <a:ext cx="890508" cy="356203"/>
      </dsp:txXfrm>
    </dsp:sp>
    <dsp:sp modelId="{13D2FA1E-86B8-4E91-8CC1-2958CEFB66AB}">
      <dsp:nvSpPr>
        <dsp:cNvPr id="0" name=""/>
        <dsp:cNvSpPr/>
      </dsp:nvSpPr>
      <dsp:spPr>
        <a:xfrm>
          <a:off x="184491" y="871971"/>
          <a:ext cx="890508" cy="512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C=1</a:t>
          </a:r>
          <a:endParaRPr lang="en-US" sz="1000" kern="1200" dirty="0"/>
        </a:p>
        <a:p>
          <a:pPr marL="57150" lvl="1" indent="-57150" algn="l" defTabSz="444500">
            <a:lnSpc>
              <a:spcPct val="90000"/>
            </a:lnSpc>
            <a:spcBef>
              <a:spcPct val="0"/>
            </a:spcBef>
            <a:spcAft>
              <a:spcPct val="15000"/>
            </a:spcAft>
            <a:buChar char="••"/>
          </a:pPr>
          <a:r>
            <a:rPr lang="en-US" sz="1000" kern="1200" dirty="0" smtClean="0"/>
            <a:t>M=5</a:t>
          </a:r>
          <a:endParaRPr lang="en-US" sz="1000" kern="1200" dirty="0"/>
        </a:p>
      </dsp:txBody>
      <dsp:txXfrm>
        <a:off x="184491" y="871971"/>
        <a:ext cx="890508" cy="512039"/>
      </dsp:txXfrm>
    </dsp:sp>
    <dsp:sp modelId="{C73563F1-511D-4815-AD61-51AAAC554151}">
      <dsp:nvSpPr>
        <dsp:cNvPr id="0" name=""/>
        <dsp:cNvSpPr/>
      </dsp:nvSpPr>
      <dsp:spPr>
        <a:xfrm>
          <a:off x="1027605" y="435834"/>
          <a:ext cx="286195" cy="221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27605" y="435834"/>
        <a:ext cx="286195" cy="221710"/>
      </dsp:txXfrm>
    </dsp:sp>
    <dsp:sp modelId="{013F2C8C-67EB-41CE-98DC-209A96AB9026}">
      <dsp:nvSpPr>
        <dsp:cNvPr id="0" name=""/>
        <dsp:cNvSpPr/>
      </dsp:nvSpPr>
      <dsp:spPr>
        <a:xfrm>
          <a:off x="1432598" y="368587"/>
          <a:ext cx="890508"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State 3</a:t>
          </a:r>
          <a:endParaRPr lang="en-US" sz="1000" kern="1200" dirty="0"/>
        </a:p>
      </dsp:txBody>
      <dsp:txXfrm>
        <a:off x="1432598" y="368587"/>
        <a:ext cx="890508" cy="356203"/>
      </dsp:txXfrm>
    </dsp:sp>
    <dsp:sp modelId="{D2D2938E-90C2-4197-A14A-84E27E623D16}">
      <dsp:nvSpPr>
        <dsp:cNvPr id="0" name=""/>
        <dsp:cNvSpPr/>
      </dsp:nvSpPr>
      <dsp:spPr>
        <a:xfrm>
          <a:off x="1614992" y="871971"/>
          <a:ext cx="890508" cy="512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C=2</a:t>
          </a:r>
          <a:endParaRPr lang="en-US" sz="1000" kern="1200" dirty="0"/>
        </a:p>
        <a:p>
          <a:pPr marL="57150" lvl="1" indent="-57150" algn="l" defTabSz="444500">
            <a:lnSpc>
              <a:spcPct val="90000"/>
            </a:lnSpc>
            <a:spcBef>
              <a:spcPct val="0"/>
            </a:spcBef>
            <a:spcAft>
              <a:spcPct val="15000"/>
            </a:spcAft>
            <a:buChar char="••"/>
          </a:pPr>
          <a:r>
            <a:rPr lang="en-US" sz="1000" kern="1200" dirty="0" smtClean="0"/>
            <a:t>M=4</a:t>
          </a:r>
          <a:endParaRPr lang="en-US" sz="1000" kern="1200" dirty="0"/>
        </a:p>
      </dsp:txBody>
      <dsp:txXfrm>
        <a:off x="1614992" y="871971"/>
        <a:ext cx="890508" cy="512039"/>
      </dsp:txXfrm>
    </dsp:sp>
    <dsp:sp modelId="{44FCEA13-89D5-420F-994A-B778DBD99B70}">
      <dsp:nvSpPr>
        <dsp:cNvPr id="0" name=""/>
        <dsp:cNvSpPr/>
      </dsp:nvSpPr>
      <dsp:spPr>
        <a:xfrm>
          <a:off x="2458105" y="435834"/>
          <a:ext cx="286195" cy="221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458105" y="435834"/>
        <a:ext cx="286195" cy="221710"/>
      </dsp:txXfrm>
    </dsp:sp>
    <dsp:sp modelId="{F3FAD852-A9F1-427E-8870-D25248806856}">
      <dsp:nvSpPr>
        <dsp:cNvPr id="0" name=""/>
        <dsp:cNvSpPr/>
      </dsp:nvSpPr>
      <dsp:spPr>
        <a:xfrm>
          <a:off x="2863098" y="368587"/>
          <a:ext cx="890508"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State 2</a:t>
          </a:r>
          <a:endParaRPr lang="en-US" sz="1000" kern="1200" dirty="0"/>
        </a:p>
      </dsp:txBody>
      <dsp:txXfrm>
        <a:off x="2863098" y="368587"/>
        <a:ext cx="890508" cy="356203"/>
      </dsp:txXfrm>
    </dsp:sp>
    <dsp:sp modelId="{C65D0422-A841-4FDF-B4A0-1AFE19DC71FC}">
      <dsp:nvSpPr>
        <dsp:cNvPr id="0" name=""/>
        <dsp:cNvSpPr/>
      </dsp:nvSpPr>
      <dsp:spPr>
        <a:xfrm>
          <a:off x="3045492" y="871971"/>
          <a:ext cx="890508" cy="5120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C=1</a:t>
          </a:r>
          <a:endParaRPr lang="en-US" sz="1000" kern="1200" dirty="0"/>
        </a:p>
        <a:p>
          <a:pPr marL="57150" lvl="1" indent="-57150" algn="l" defTabSz="444500">
            <a:lnSpc>
              <a:spcPct val="90000"/>
            </a:lnSpc>
            <a:spcBef>
              <a:spcPct val="0"/>
            </a:spcBef>
            <a:spcAft>
              <a:spcPct val="15000"/>
            </a:spcAft>
            <a:buChar char="••"/>
          </a:pPr>
          <a:r>
            <a:rPr lang="en-US" sz="1000" kern="1200" dirty="0" smtClean="0"/>
            <a:t>M=5</a:t>
          </a:r>
          <a:endParaRPr lang="en-US" sz="1000" kern="1200" dirty="0"/>
        </a:p>
      </dsp:txBody>
      <dsp:txXfrm>
        <a:off x="3045492" y="871971"/>
        <a:ext cx="890508" cy="512039"/>
      </dsp:txXfrm>
    </dsp:sp>
    <dsp:sp modelId="{BC7D6577-08EE-4510-80AB-CDE509794FA5}">
      <dsp:nvSpPr>
        <dsp:cNvPr id="0" name=""/>
        <dsp:cNvSpPr/>
      </dsp:nvSpPr>
      <dsp:spPr>
        <a:xfrm rot="21580674">
          <a:off x="3888603" y="431767"/>
          <a:ext cx="286200" cy="221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21580674">
        <a:off x="3888603" y="431767"/>
        <a:ext cx="286200" cy="221710"/>
      </dsp:txXfrm>
    </dsp:sp>
    <dsp:sp modelId="{725A143A-B755-4353-B135-B13D689D99DF}">
      <dsp:nvSpPr>
        <dsp:cNvPr id="0" name=""/>
        <dsp:cNvSpPr/>
      </dsp:nvSpPr>
      <dsp:spPr>
        <a:xfrm>
          <a:off x="4293599" y="360545"/>
          <a:ext cx="890508"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State 3</a:t>
          </a:r>
          <a:endParaRPr lang="en-US" sz="1000" kern="1200" dirty="0"/>
        </a:p>
      </dsp:txBody>
      <dsp:txXfrm>
        <a:off x="4293599" y="360545"/>
        <a:ext cx="890508" cy="356203"/>
      </dsp:txXfrm>
    </dsp:sp>
    <dsp:sp modelId="{47463714-C84B-4C2D-9B0B-5CE0424089BC}">
      <dsp:nvSpPr>
        <dsp:cNvPr id="0" name=""/>
        <dsp:cNvSpPr/>
      </dsp:nvSpPr>
      <dsp:spPr>
        <a:xfrm>
          <a:off x="4475992" y="847845"/>
          <a:ext cx="890508" cy="544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C=2</a:t>
          </a:r>
          <a:endParaRPr lang="en-US" sz="1000" kern="1200" dirty="0"/>
        </a:p>
        <a:p>
          <a:pPr marL="57150" lvl="1" indent="-57150" algn="l" defTabSz="444500">
            <a:lnSpc>
              <a:spcPct val="90000"/>
            </a:lnSpc>
            <a:spcBef>
              <a:spcPct val="0"/>
            </a:spcBef>
            <a:spcAft>
              <a:spcPct val="15000"/>
            </a:spcAft>
            <a:buChar char="••"/>
          </a:pPr>
          <a:r>
            <a:rPr lang="en-US" sz="1000" kern="1200" dirty="0" smtClean="0"/>
            <a:t>M=4</a:t>
          </a:r>
          <a:endParaRPr lang="en-US" sz="1000" kern="1200" dirty="0"/>
        </a:p>
      </dsp:txBody>
      <dsp:txXfrm>
        <a:off x="4475992" y="847845"/>
        <a:ext cx="890508" cy="544207"/>
      </dsp:txXfrm>
    </dsp:sp>
    <dsp:sp modelId="{3DD37B6A-166B-4A5E-9884-77406B0591F2}">
      <dsp:nvSpPr>
        <dsp:cNvPr id="0" name=""/>
        <dsp:cNvSpPr/>
      </dsp:nvSpPr>
      <dsp:spPr>
        <a:xfrm>
          <a:off x="5319105" y="427792"/>
          <a:ext cx="286195" cy="221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319105" y="427792"/>
        <a:ext cx="286195" cy="221710"/>
      </dsp:txXfrm>
    </dsp:sp>
    <dsp:sp modelId="{6259E5C0-AAF4-4B14-A8B7-705937AD9798}">
      <dsp:nvSpPr>
        <dsp:cNvPr id="0" name=""/>
        <dsp:cNvSpPr/>
      </dsp:nvSpPr>
      <dsp:spPr>
        <a:xfrm>
          <a:off x="5724099" y="360545"/>
          <a:ext cx="890508"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State 4</a:t>
          </a:r>
          <a:endParaRPr lang="en-US" sz="1000" kern="1200" dirty="0"/>
        </a:p>
      </dsp:txBody>
      <dsp:txXfrm>
        <a:off x="5724099" y="360545"/>
        <a:ext cx="890508" cy="356203"/>
      </dsp:txXfrm>
    </dsp:sp>
    <dsp:sp modelId="{279A0B50-C62F-4B48-B40A-13C5125333DA}">
      <dsp:nvSpPr>
        <dsp:cNvPr id="0" name=""/>
        <dsp:cNvSpPr/>
      </dsp:nvSpPr>
      <dsp:spPr>
        <a:xfrm>
          <a:off x="5906492" y="847845"/>
          <a:ext cx="890508" cy="544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C=3</a:t>
          </a:r>
          <a:endParaRPr lang="en-US" sz="1000" kern="1200" dirty="0"/>
        </a:p>
        <a:p>
          <a:pPr marL="57150" lvl="1" indent="-57150" algn="l" defTabSz="444500">
            <a:lnSpc>
              <a:spcPct val="90000"/>
            </a:lnSpc>
            <a:spcBef>
              <a:spcPct val="0"/>
            </a:spcBef>
            <a:spcAft>
              <a:spcPct val="15000"/>
            </a:spcAft>
            <a:buChar char="••"/>
          </a:pPr>
          <a:r>
            <a:rPr lang="en-US" sz="1000" kern="1200" dirty="0" smtClean="0"/>
            <a:t>M=5</a:t>
          </a:r>
          <a:endParaRPr lang="en-US" sz="1000" kern="1200" dirty="0"/>
        </a:p>
      </dsp:txBody>
      <dsp:txXfrm>
        <a:off x="5906492" y="847845"/>
        <a:ext cx="890508" cy="544207"/>
      </dsp:txXfrm>
    </dsp:sp>
    <dsp:sp modelId="{D49FF271-6C8C-4438-BAA7-A1A46B0E55ED}">
      <dsp:nvSpPr>
        <dsp:cNvPr id="0" name=""/>
        <dsp:cNvSpPr/>
      </dsp:nvSpPr>
      <dsp:spPr>
        <a:xfrm>
          <a:off x="6749605" y="427792"/>
          <a:ext cx="286195" cy="2217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749605" y="427792"/>
        <a:ext cx="286195" cy="221710"/>
      </dsp:txXfrm>
    </dsp:sp>
    <dsp:sp modelId="{8D8156A9-5E04-40B9-A8DA-69A78510EADA}">
      <dsp:nvSpPr>
        <dsp:cNvPr id="0" name=""/>
        <dsp:cNvSpPr/>
      </dsp:nvSpPr>
      <dsp:spPr>
        <a:xfrm>
          <a:off x="7154599" y="360545"/>
          <a:ext cx="890508" cy="6048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State 5</a:t>
          </a:r>
          <a:endParaRPr lang="en-US" sz="1000" kern="1200" dirty="0"/>
        </a:p>
      </dsp:txBody>
      <dsp:txXfrm>
        <a:off x="7154599" y="360545"/>
        <a:ext cx="890508" cy="356203"/>
      </dsp:txXfrm>
    </dsp:sp>
    <dsp:sp modelId="{48A38023-71A9-44D5-876A-4E3157F9C123}">
      <dsp:nvSpPr>
        <dsp:cNvPr id="0" name=""/>
        <dsp:cNvSpPr/>
      </dsp:nvSpPr>
      <dsp:spPr>
        <a:xfrm>
          <a:off x="7336992" y="847845"/>
          <a:ext cx="890508" cy="544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C=4</a:t>
          </a:r>
          <a:endParaRPr lang="en-US" sz="1000" kern="1200" dirty="0"/>
        </a:p>
        <a:p>
          <a:pPr marL="57150" lvl="1" indent="-57150" algn="l" defTabSz="444500">
            <a:lnSpc>
              <a:spcPct val="90000"/>
            </a:lnSpc>
            <a:spcBef>
              <a:spcPct val="0"/>
            </a:spcBef>
            <a:spcAft>
              <a:spcPct val="15000"/>
            </a:spcAft>
            <a:buChar char="••"/>
          </a:pPr>
          <a:r>
            <a:rPr lang="en-US" sz="1000" kern="1200" dirty="0" smtClean="0"/>
            <a:t>M=4</a:t>
          </a:r>
          <a:endParaRPr lang="en-US" sz="1000" kern="1200" dirty="0"/>
        </a:p>
      </dsp:txBody>
      <dsp:txXfrm>
        <a:off x="7336992" y="847845"/>
        <a:ext cx="890508" cy="5442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21F03E-D7AD-4061-A611-B411D4A9A164}">
      <dsp:nvSpPr>
        <dsp:cNvPr id="0" name=""/>
        <dsp:cNvSpPr/>
      </dsp:nvSpPr>
      <dsp:spPr>
        <a:xfrm>
          <a:off x="4863" y="446036"/>
          <a:ext cx="1097231"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Z</a:t>
          </a:r>
          <a:r>
            <a:rPr lang="en-US" sz="1700" kern="1200" baseline="-25000" dirty="0" smtClean="0"/>
            <a:t>1</a:t>
          </a:r>
          <a:endParaRPr lang="en-US" sz="1700" kern="1200" baseline="-25000" dirty="0"/>
        </a:p>
      </dsp:txBody>
      <dsp:txXfrm>
        <a:off x="4863" y="446036"/>
        <a:ext cx="1097231" cy="438892"/>
      </dsp:txXfrm>
    </dsp:sp>
    <dsp:sp modelId="{F998025A-F97C-45E2-B9A8-5C1DA718A861}">
      <dsp:nvSpPr>
        <dsp:cNvPr id="0" name=""/>
        <dsp:cNvSpPr/>
      </dsp:nvSpPr>
      <dsp:spPr>
        <a:xfrm>
          <a:off x="26126" y="1532929"/>
          <a:ext cx="1097231" cy="575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X</a:t>
          </a:r>
          <a:r>
            <a:rPr lang="en-US" sz="1700" kern="1200" baseline="-25000" dirty="0" smtClean="0"/>
            <a:t>1</a:t>
          </a:r>
          <a:endParaRPr lang="en-US" sz="1700" kern="1200" baseline="-25000" dirty="0"/>
        </a:p>
      </dsp:txBody>
      <dsp:txXfrm>
        <a:off x="26126" y="1532929"/>
        <a:ext cx="1097231" cy="575270"/>
      </dsp:txXfrm>
    </dsp:sp>
    <dsp:sp modelId="{9900CE60-0CE2-4DB5-B035-E69E14378FB7}">
      <dsp:nvSpPr>
        <dsp:cNvPr id="0" name=""/>
        <dsp:cNvSpPr/>
      </dsp:nvSpPr>
      <dsp:spPr>
        <a:xfrm>
          <a:off x="1268431" y="528892"/>
          <a:ext cx="352633" cy="273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268431" y="528892"/>
        <a:ext cx="352633" cy="273178"/>
      </dsp:txXfrm>
    </dsp:sp>
    <dsp:sp modelId="{E6995E94-CE86-4435-B18C-536FD4C67E4D}">
      <dsp:nvSpPr>
        <dsp:cNvPr id="0" name=""/>
        <dsp:cNvSpPr/>
      </dsp:nvSpPr>
      <dsp:spPr>
        <a:xfrm>
          <a:off x="1767440" y="446036"/>
          <a:ext cx="1097231"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Z</a:t>
          </a:r>
          <a:r>
            <a:rPr lang="en-US" sz="1700" kern="1200" baseline="-25000" dirty="0" smtClean="0"/>
            <a:t>2</a:t>
          </a:r>
          <a:endParaRPr lang="en-US" sz="1700" kern="1200" baseline="-25000" dirty="0"/>
        </a:p>
      </dsp:txBody>
      <dsp:txXfrm>
        <a:off x="1767440" y="446036"/>
        <a:ext cx="1097231" cy="438892"/>
      </dsp:txXfrm>
    </dsp:sp>
    <dsp:sp modelId="{DC484B48-90C4-4E60-86CB-CD41D4D2AA7A}">
      <dsp:nvSpPr>
        <dsp:cNvPr id="0" name=""/>
        <dsp:cNvSpPr/>
      </dsp:nvSpPr>
      <dsp:spPr>
        <a:xfrm>
          <a:off x="1685816" y="1532929"/>
          <a:ext cx="1097231" cy="575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X</a:t>
          </a:r>
          <a:r>
            <a:rPr lang="en-US" sz="1700" kern="1200" baseline="-25000" dirty="0" smtClean="0"/>
            <a:t>2</a:t>
          </a:r>
          <a:endParaRPr lang="en-US" sz="1700" kern="1200" baseline="-25000" dirty="0"/>
        </a:p>
      </dsp:txBody>
      <dsp:txXfrm>
        <a:off x="1685816" y="1532929"/>
        <a:ext cx="1097231" cy="575270"/>
      </dsp:txXfrm>
    </dsp:sp>
    <dsp:sp modelId="{63358DA9-B1C9-4899-B28E-1655594CAB0C}">
      <dsp:nvSpPr>
        <dsp:cNvPr id="0" name=""/>
        <dsp:cNvSpPr/>
      </dsp:nvSpPr>
      <dsp:spPr>
        <a:xfrm>
          <a:off x="3031008" y="528892"/>
          <a:ext cx="352633" cy="273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31008" y="528892"/>
        <a:ext cx="352633" cy="273178"/>
      </dsp:txXfrm>
    </dsp:sp>
    <dsp:sp modelId="{85C87963-1014-400A-B188-B460AE7979E8}">
      <dsp:nvSpPr>
        <dsp:cNvPr id="0" name=""/>
        <dsp:cNvSpPr/>
      </dsp:nvSpPr>
      <dsp:spPr>
        <a:xfrm>
          <a:off x="3530017" y="446036"/>
          <a:ext cx="1097231"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Z</a:t>
          </a:r>
          <a:r>
            <a:rPr lang="en-US" sz="1700" kern="1200" baseline="-25000" dirty="0" smtClean="0"/>
            <a:t>3</a:t>
          </a:r>
          <a:endParaRPr lang="en-US" sz="1700" kern="1200" baseline="-25000" dirty="0"/>
        </a:p>
      </dsp:txBody>
      <dsp:txXfrm>
        <a:off x="3530017" y="446036"/>
        <a:ext cx="1097231" cy="438892"/>
      </dsp:txXfrm>
    </dsp:sp>
    <dsp:sp modelId="{F5AB0401-07A5-4D36-8EDB-09D06D4C7552}">
      <dsp:nvSpPr>
        <dsp:cNvPr id="0" name=""/>
        <dsp:cNvSpPr/>
      </dsp:nvSpPr>
      <dsp:spPr>
        <a:xfrm>
          <a:off x="3448393" y="1532929"/>
          <a:ext cx="1097231" cy="575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X</a:t>
          </a:r>
          <a:r>
            <a:rPr lang="en-US" sz="1700" kern="1200" baseline="-25000" dirty="0" smtClean="0"/>
            <a:t>3</a:t>
          </a:r>
          <a:endParaRPr lang="en-US" sz="1700" kern="1200" baseline="-25000" dirty="0"/>
        </a:p>
      </dsp:txBody>
      <dsp:txXfrm>
        <a:off x="3448393" y="1532929"/>
        <a:ext cx="1097231" cy="575270"/>
      </dsp:txXfrm>
    </dsp:sp>
    <dsp:sp modelId="{C5E19292-861E-441B-A6F4-E697BB9D821F}">
      <dsp:nvSpPr>
        <dsp:cNvPr id="0" name=""/>
        <dsp:cNvSpPr/>
      </dsp:nvSpPr>
      <dsp:spPr>
        <a:xfrm>
          <a:off x="4793585" y="528892"/>
          <a:ext cx="352633" cy="273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3585" y="528892"/>
        <a:ext cx="352633" cy="273178"/>
      </dsp:txXfrm>
    </dsp:sp>
    <dsp:sp modelId="{3900E461-1193-4E9A-9844-36603EFD7003}">
      <dsp:nvSpPr>
        <dsp:cNvPr id="0" name=""/>
        <dsp:cNvSpPr/>
      </dsp:nvSpPr>
      <dsp:spPr>
        <a:xfrm>
          <a:off x="5292594" y="446036"/>
          <a:ext cx="1097231"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Z</a:t>
          </a:r>
          <a:r>
            <a:rPr lang="en-US" sz="1700" kern="1200" baseline="-25000" dirty="0" smtClean="0"/>
            <a:t>4</a:t>
          </a:r>
          <a:endParaRPr lang="en-US" sz="1700" kern="1200" baseline="-25000" dirty="0"/>
        </a:p>
      </dsp:txBody>
      <dsp:txXfrm>
        <a:off x="5292594" y="446036"/>
        <a:ext cx="1097231" cy="438892"/>
      </dsp:txXfrm>
    </dsp:sp>
    <dsp:sp modelId="{04DB3F34-EEF8-47DB-8E21-ABB20456568B}">
      <dsp:nvSpPr>
        <dsp:cNvPr id="0" name=""/>
        <dsp:cNvSpPr/>
      </dsp:nvSpPr>
      <dsp:spPr>
        <a:xfrm>
          <a:off x="5210970" y="1532929"/>
          <a:ext cx="1097231" cy="575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X</a:t>
          </a:r>
          <a:r>
            <a:rPr lang="en-US" sz="1700" kern="1200" baseline="-25000" dirty="0" smtClean="0"/>
            <a:t>4</a:t>
          </a:r>
          <a:endParaRPr lang="en-US" sz="1700" kern="1200" baseline="-25000" dirty="0"/>
        </a:p>
      </dsp:txBody>
      <dsp:txXfrm>
        <a:off x="5210970" y="1532929"/>
        <a:ext cx="1097231" cy="575270"/>
      </dsp:txXfrm>
    </dsp:sp>
    <dsp:sp modelId="{F3E6B584-C2DE-4240-A9FA-5BF921395B8A}">
      <dsp:nvSpPr>
        <dsp:cNvPr id="0" name=""/>
        <dsp:cNvSpPr/>
      </dsp:nvSpPr>
      <dsp:spPr>
        <a:xfrm>
          <a:off x="6556162" y="528892"/>
          <a:ext cx="352633" cy="273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556162" y="528892"/>
        <a:ext cx="352633" cy="273178"/>
      </dsp:txXfrm>
    </dsp:sp>
    <dsp:sp modelId="{834A100E-26B7-4106-94E1-B2A04CDB7C63}">
      <dsp:nvSpPr>
        <dsp:cNvPr id="0" name=""/>
        <dsp:cNvSpPr/>
      </dsp:nvSpPr>
      <dsp:spPr>
        <a:xfrm>
          <a:off x="7055171" y="446036"/>
          <a:ext cx="1097231" cy="734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t>Z</a:t>
          </a:r>
          <a:r>
            <a:rPr lang="en-US" sz="1700" kern="1200" baseline="-25000" dirty="0" smtClean="0"/>
            <a:t>5</a:t>
          </a:r>
          <a:endParaRPr lang="en-US" sz="1700" kern="1200" baseline="-25000" dirty="0"/>
        </a:p>
      </dsp:txBody>
      <dsp:txXfrm>
        <a:off x="7055171" y="446036"/>
        <a:ext cx="1097231" cy="438892"/>
      </dsp:txXfrm>
    </dsp:sp>
    <dsp:sp modelId="{D12ED0E1-9E6C-45B3-9E58-2CF33FC793FB}">
      <dsp:nvSpPr>
        <dsp:cNvPr id="0" name=""/>
        <dsp:cNvSpPr/>
      </dsp:nvSpPr>
      <dsp:spPr>
        <a:xfrm>
          <a:off x="6973547" y="1532929"/>
          <a:ext cx="1097231" cy="575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X</a:t>
          </a:r>
          <a:r>
            <a:rPr lang="en-US" sz="1700" kern="1200" baseline="-25000" dirty="0" smtClean="0"/>
            <a:t>5</a:t>
          </a:r>
          <a:endParaRPr lang="en-US" sz="1700" kern="1200" baseline="-25000" dirty="0"/>
        </a:p>
      </dsp:txBody>
      <dsp:txXfrm>
        <a:off x="6973547" y="1532929"/>
        <a:ext cx="1097231" cy="575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71C6A-869F-47A3-819A-C9FD6EFC4D06}" type="datetimeFigureOut">
              <a:rPr lang="en-US" smtClean="0"/>
              <a:pPr/>
              <a:t>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2EB10-AA44-4459-BA89-08B752374F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 example (from California):</a:t>
            </a:r>
          </a:p>
          <a:p>
            <a:r>
              <a:rPr lang="en-US" dirty="0" smtClean="0"/>
              <a:t>I’m at work, neighbor John calls to say my alarm is ringing,</a:t>
            </a:r>
          </a:p>
          <a:p>
            <a:r>
              <a:rPr lang="en-US" dirty="0" smtClean="0"/>
              <a:t>but neighbor Mary doesn’t call. Sometimes it’s set off by</a:t>
            </a:r>
          </a:p>
          <a:p>
            <a:r>
              <a:rPr lang="en-US" dirty="0" smtClean="0"/>
              <a:t>minor earthquakes. Is there a burglar?</a:t>
            </a:r>
          </a:p>
          <a:p>
            <a:r>
              <a:rPr lang="en-US" dirty="0" smtClean="0"/>
              <a:t>• Variables: Burglar, Earthquake, Alarm, </a:t>
            </a:r>
            <a:r>
              <a:rPr lang="en-US" dirty="0" err="1" smtClean="0"/>
              <a:t>JohnCalls</a:t>
            </a:r>
            <a:r>
              <a:rPr lang="en-US" dirty="0" smtClean="0"/>
              <a:t>, </a:t>
            </a:r>
            <a:r>
              <a:rPr lang="en-US" dirty="0" err="1" smtClean="0"/>
              <a:t>MaryCalls</a:t>
            </a:r>
            <a:endParaRPr lang="en-US" dirty="0" smtClean="0"/>
          </a:p>
          <a:p>
            <a:r>
              <a:rPr lang="en-US" dirty="0" smtClean="0"/>
              <a:t>• Network topology </a:t>
            </a:r>
            <a:r>
              <a:rPr lang="en-US" dirty="0" err="1" smtClean="0"/>
              <a:t>reﬂects</a:t>
            </a:r>
            <a:r>
              <a:rPr lang="en-US" dirty="0" smtClean="0"/>
              <a:t> “causal” knowledge:</a:t>
            </a:r>
          </a:p>
          <a:p>
            <a:r>
              <a:rPr lang="en-US" dirty="0" smtClean="0"/>
              <a:t>– A burglar can set the alarm off</a:t>
            </a:r>
          </a:p>
          <a:p>
            <a:r>
              <a:rPr lang="en-US" dirty="0" smtClean="0"/>
              <a:t>– An earthquake can set the alarm off</a:t>
            </a:r>
          </a:p>
          <a:p>
            <a:r>
              <a:rPr lang="en-US" dirty="0" smtClean="0"/>
              <a:t>– The alarm can cause Mary to call</a:t>
            </a:r>
          </a:p>
          <a:p>
            <a:r>
              <a:rPr lang="en-US" dirty="0" smtClean="0"/>
              <a:t>– The alarm can cause John to call</a:t>
            </a:r>
            <a:endParaRPr lang="en-US" dirty="0"/>
          </a:p>
        </p:txBody>
      </p:sp>
      <p:sp>
        <p:nvSpPr>
          <p:cNvPr id="4" name="Slide Number Placeholder 3"/>
          <p:cNvSpPr>
            <a:spLocks noGrp="1"/>
          </p:cNvSpPr>
          <p:nvPr>
            <p:ph type="sldNum" sz="quarter" idx="10"/>
          </p:nvPr>
        </p:nvSpPr>
        <p:spPr/>
        <p:txBody>
          <a:bodyPr/>
          <a:lstStyle/>
          <a:p>
            <a:fld id="{6FD2EB10-AA44-4459-BA89-08B752374F0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2EB10-AA44-4459-BA89-08B752374F0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two in green is the</a:t>
            </a:r>
            <a:r>
              <a:rPr lang="en-US" baseline="0" dirty="0" smtClean="0"/>
              <a:t> initial</a:t>
            </a:r>
            <a:r>
              <a:rPr lang="en-US" dirty="0" smtClean="0"/>
              <a:t> state</a:t>
            </a:r>
          </a:p>
          <a:p>
            <a:r>
              <a:rPr lang="en-US" dirty="0" smtClean="0"/>
              <a:t>State</a:t>
            </a:r>
            <a:r>
              <a:rPr lang="en-US" baseline="0" dirty="0" smtClean="0"/>
              <a:t> five in blood red, is an accepting state</a:t>
            </a:r>
          </a:p>
          <a:p>
            <a:r>
              <a:rPr lang="en-US" baseline="0" dirty="0" smtClean="0"/>
              <a:t>We can bounce around for a while, but eventually the mouse will die</a:t>
            </a:r>
            <a:endParaRPr lang="en-US" dirty="0"/>
          </a:p>
        </p:txBody>
      </p:sp>
      <p:sp>
        <p:nvSpPr>
          <p:cNvPr id="4" name="Slide Number Placeholder 3"/>
          <p:cNvSpPr>
            <a:spLocks noGrp="1"/>
          </p:cNvSpPr>
          <p:nvPr>
            <p:ph type="sldNum" sz="quarter" idx="10"/>
          </p:nvPr>
        </p:nvSpPr>
        <p:spPr/>
        <p:txBody>
          <a:bodyPr/>
          <a:lstStyle/>
          <a:p>
            <a:fld id="{6FD2EB10-AA44-4459-BA89-08B752374F07}"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1+2+2+4+2 = 11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5      =32</a:t>
            </a:r>
            <a:endParaRPr lang="en-US" baseline="30000" dirty="0"/>
          </a:p>
        </p:txBody>
      </p:sp>
      <p:sp>
        <p:nvSpPr>
          <p:cNvPr id="4" name="Slide Number Placeholder 3"/>
          <p:cNvSpPr>
            <a:spLocks noGrp="1"/>
          </p:cNvSpPr>
          <p:nvPr>
            <p:ph type="sldNum" sz="quarter" idx="10"/>
          </p:nvPr>
        </p:nvSpPr>
        <p:spPr/>
        <p:txBody>
          <a:bodyPr/>
          <a:lstStyle/>
          <a:p>
            <a:fld id="{6FD2EB10-AA44-4459-BA89-08B752374F07}"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state contains a complete picture of every species' quantity</a:t>
            </a:r>
            <a:endParaRPr lang="en-US" dirty="0"/>
          </a:p>
        </p:txBody>
      </p:sp>
      <p:sp>
        <p:nvSpPr>
          <p:cNvPr id="4" name="Slide Number Placeholder 3"/>
          <p:cNvSpPr>
            <a:spLocks noGrp="1"/>
          </p:cNvSpPr>
          <p:nvPr>
            <p:ph type="sldNum" sz="quarter" idx="10"/>
          </p:nvPr>
        </p:nvSpPr>
        <p:spPr/>
        <p:txBody>
          <a:bodyPr/>
          <a:lstStyle/>
          <a:p>
            <a:fld id="{6FD2EB10-AA44-4459-BA89-08B752374F07}"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any position there are two possible transitions, to the next or previous integer. The transition probabilities depend only on the current position, not on the manner in which the position was reached. For example, the transition probabilities from 5 to 4 and 5 to 6 are both 0.5, and all other transition probabilities from 5 are 0. These probabilities are independent of whether the system was previously in 4 or 6.</a:t>
            </a:r>
            <a:endParaRPr lang="en-US" dirty="0"/>
          </a:p>
        </p:txBody>
      </p:sp>
      <p:sp>
        <p:nvSpPr>
          <p:cNvPr id="4" name="Slide Number Placeholder 3"/>
          <p:cNvSpPr>
            <a:spLocks noGrp="1"/>
          </p:cNvSpPr>
          <p:nvPr>
            <p:ph type="sldNum" sz="quarter" idx="10"/>
          </p:nvPr>
        </p:nvSpPr>
        <p:spPr/>
        <p:txBody>
          <a:bodyPr/>
          <a:lstStyle/>
          <a:p>
            <a:fld id="{6FD2EB10-AA44-4459-BA89-08B752374F07}"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702FA4-20B4-42F3-B35D-DE04125BB6DE}"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02FA4-20B4-42F3-B35D-DE04125BB6DE}"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02FA4-20B4-42F3-B35D-DE04125BB6DE}"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02FA4-20B4-42F3-B35D-DE04125BB6DE}"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02FA4-20B4-42F3-B35D-DE04125BB6DE}"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702FA4-20B4-42F3-B35D-DE04125BB6DE}"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702FA4-20B4-42F3-B35D-DE04125BB6DE}" type="datetimeFigureOut">
              <a:rPr lang="en-US" smtClean="0"/>
              <a:pPr/>
              <a:t>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702FA4-20B4-42F3-B35D-DE04125BB6DE}" type="datetimeFigureOut">
              <a:rPr lang="en-US" smtClean="0"/>
              <a:pPr/>
              <a:t>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02FA4-20B4-42F3-B35D-DE04125BB6DE}" type="datetimeFigureOut">
              <a:rPr lang="en-US" smtClean="0"/>
              <a:pPr/>
              <a:t>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02FA4-20B4-42F3-B35D-DE04125BB6DE}"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02FA4-20B4-42F3-B35D-DE04125BB6DE}"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A175D-D0BE-4771-B70E-B8183E8EC2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02FA4-20B4-42F3-B35D-DE04125BB6DE}" type="datetimeFigureOut">
              <a:rPr lang="en-US" smtClean="0"/>
              <a:pPr/>
              <a:t>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A175D-D0BE-4771-B70E-B8183E8EC2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hutterstock.com/subscribe.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Stochastic Markov Processes</a:t>
            </a:r>
            <a:br>
              <a:rPr lang="en-US" b="1" dirty="0" smtClean="0"/>
            </a:br>
            <a:r>
              <a:rPr lang="en-US" b="1" dirty="0" smtClean="0"/>
              <a:t> </a:t>
            </a:r>
            <a:r>
              <a:rPr lang="en-US" sz="3600" b="1" dirty="0" smtClean="0"/>
              <a:t>and Bayesian Networks</a:t>
            </a:r>
            <a:endParaRPr lang="en-US" dirty="0"/>
          </a:p>
        </p:txBody>
      </p:sp>
      <p:sp>
        <p:nvSpPr>
          <p:cNvPr id="3" name="Subtitle 2"/>
          <p:cNvSpPr>
            <a:spLocks noGrp="1"/>
          </p:cNvSpPr>
          <p:nvPr>
            <p:ph type="subTitle" idx="1"/>
          </p:nvPr>
        </p:nvSpPr>
        <p:spPr>
          <a:xfrm>
            <a:off x="5410200" y="5867400"/>
            <a:ext cx="3581400" cy="838200"/>
          </a:xfrm>
        </p:spPr>
        <p:txBody>
          <a:bodyPr/>
          <a:lstStyle/>
          <a:p>
            <a:r>
              <a:rPr lang="en-US" dirty="0" err="1" smtClean="0"/>
              <a:t>Aron</a:t>
            </a:r>
            <a:r>
              <a:rPr lang="en-US" dirty="0" smtClean="0"/>
              <a:t> </a:t>
            </a:r>
            <a:r>
              <a:rPr lang="en-US" dirty="0" err="1" smtClean="0"/>
              <a:t>Wolinetz</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Matrix</a:t>
            </a:r>
            <a:endParaRPr lang="en-US" dirty="0"/>
          </a:p>
        </p:txBody>
      </p:sp>
      <p:sp>
        <p:nvSpPr>
          <p:cNvPr id="3" name="Content Placeholder 2"/>
          <p:cNvSpPr>
            <a:spLocks noGrp="1"/>
          </p:cNvSpPr>
          <p:nvPr>
            <p:ph idx="1"/>
          </p:nvPr>
        </p:nvSpPr>
        <p:spPr/>
        <p:txBody>
          <a:bodyPr/>
          <a:lstStyle/>
          <a:p>
            <a:r>
              <a:rPr lang="en-US" dirty="0" err="1" smtClean="0"/>
              <a:t>i</a:t>
            </a:r>
            <a:r>
              <a:rPr lang="en-US" dirty="0" smtClean="0"/>
              <a:t>, j represent: rows, column</a:t>
            </a:r>
          </a:p>
          <a:p>
            <a:r>
              <a:rPr lang="en-US" dirty="0" smtClean="0"/>
              <a:t>The probability of going from state </a:t>
            </a:r>
            <a:r>
              <a:rPr lang="en-US" dirty="0" err="1" smtClean="0"/>
              <a:t>i</a:t>
            </a:r>
            <a:r>
              <a:rPr lang="en-US" dirty="0" smtClean="0"/>
              <a:t> to state j is equal to </a:t>
            </a:r>
            <a:r>
              <a:rPr lang="en-US" dirty="0" err="1" smtClean="0"/>
              <a:t>X</a:t>
            </a:r>
            <a:r>
              <a:rPr lang="en-US" baseline="-25000" dirty="0" err="1" smtClean="0"/>
              <a:t>i,j</a:t>
            </a:r>
            <a:r>
              <a:rPr lang="en-US" baseline="-25000" dirty="0" smtClean="0"/>
              <a:t> </a:t>
            </a:r>
            <a:endParaRPr lang="en-US" dirty="0" smtClean="0"/>
          </a:p>
          <a:p>
            <a:r>
              <a:rPr lang="en-US" dirty="0" smtClean="0"/>
              <a:t>Or we can write P(</a:t>
            </a:r>
            <a:r>
              <a:rPr lang="en-US" dirty="0" err="1" smtClean="0"/>
              <a:t>j|i</a:t>
            </a:r>
            <a:r>
              <a:rPr lang="en-US" dirty="0" smtClean="0"/>
              <a:t>)= </a:t>
            </a:r>
            <a:r>
              <a:rPr lang="en-US" dirty="0" err="1" smtClean="0"/>
              <a:t>X</a:t>
            </a:r>
            <a:r>
              <a:rPr lang="en-US" baseline="-25000" dirty="0" err="1" smtClean="0"/>
              <a:t>i,j</a:t>
            </a:r>
            <a:endParaRPr lang="en-US" baseline="-25000" dirty="0" smtClean="0"/>
          </a:p>
          <a:p>
            <a:r>
              <a:rPr lang="en-US" dirty="0" smtClean="0"/>
              <a:t>Five box cat and mouse game.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and Mouse</a:t>
            </a:r>
            <a:endParaRPr lang="en-US" dirty="0"/>
          </a:p>
        </p:txBody>
      </p:sp>
      <p:sp>
        <p:nvSpPr>
          <p:cNvPr id="3" name="Content Placeholder 2"/>
          <p:cNvSpPr>
            <a:spLocks noGrp="1"/>
          </p:cNvSpPr>
          <p:nvPr>
            <p:ph idx="1"/>
          </p:nvPr>
        </p:nvSpPr>
        <p:spPr/>
        <p:txBody>
          <a:bodyPr/>
          <a:lstStyle/>
          <a:p>
            <a:r>
              <a:rPr lang="en-US" dirty="0" smtClean="0"/>
              <a:t>Five Boxes [1,2,3,4,5]</a:t>
            </a:r>
          </a:p>
          <a:p>
            <a:r>
              <a:rPr lang="en-US" dirty="0" smtClean="0"/>
              <a:t>Cat starts in box 1, mouse starts in box 5</a:t>
            </a:r>
          </a:p>
          <a:p>
            <a:r>
              <a:rPr lang="en-US" dirty="0" smtClean="0"/>
              <a:t>Each turn each animal can move left or right, (randomly)</a:t>
            </a:r>
          </a:p>
          <a:p>
            <a:r>
              <a:rPr lang="en-US" dirty="0" smtClean="0"/>
              <a:t>If they occupy the same box, game over (for the mouse anyway)</a:t>
            </a:r>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4648200" y="4419600"/>
            <a:ext cx="3810000"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box cat and mouse game</a:t>
            </a:r>
            <a:endParaRPr lang="en-US" dirty="0"/>
          </a:p>
        </p:txBody>
      </p:sp>
      <p:sp>
        <p:nvSpPr>
          <p:cNvPr id="3" name="Text Placeholder 2"/>
          <p:cNvSpPr>
            <a:spLocks noGrp="1"/>
          </p:cNvSpPr>
          <p:nvPr>
            <p:ph type="body" idx="1"/>
          </p:nvPr>
        </p:nvSpPr>
        <p:spPr/>
        <p:txBody>
          <a:bodyPr/>
          <a:lstStyle/>
          <a:p>
            <a:r>
              <a:rPr lang="en-US" dirty="0" smtClean="0"/>
              <a:t>States:</a:t>
            </a:r>
            <a:endParaRPr lang="en-US" dirty="0"/>
          </a:p>
        </p:txBody>
      </p:sp>
      <p:sp>
        <p:nvSpPr>
          <p:cNvPr id="4" name="Content Placeholder 3"/>
          <p:cNvSpPr>
            <a:spLocks noGrp="1"/>
          </p:cNvSpPr>
          <p:nvPr>
            <p:ph sz="half" idx="2"/>
          </p:nvPr>
        </p:nvSpPr>
        <p:spPr/>
        <p:txBody>
          <a:bodyPr>
            <a:normAutofit/>
          </a:bodyPr>
          <a:lstStyle/>
          <a:p>
            <a:r>
              <a:rPr lang="en-US" sz="2000" dirty="0" smtClean="0"/>
              <a:t>State 1: cat in the first box, mouse in the third box: (1, 3)</a:t>
            </a:r>
          </a:p>
          <a:p>
            <a:r>
              <a:rPr lang="en-US" sz="2000" dirty="0" smtClean="0"/>
              <a:t>State 2: cat in the first box, mouse in the fifth box: (1, 5)</a:t>
            </a:r>
          </a:p>
          <a:p>
            <a:r>
              <a:rPr lang="en-US" sz="2000" dirty="0" smtClean="0"/>
              <a:t>State 3: cat in the second box, mouse in the fourth box: (2, 4)</a:t>
            </a:r>
          </a:p>
          <a:p>
            <a:r>
              <a:rPr lang="en-US" sz="2000" dirty="0" smtClean="0"/>
              <a:t>State 4: cat in the third box, mouse in the fifth box: (3, 5)</a:t>
            </a:r>
          </a:p>
          <a:p>
            <a:r>
              <a:rPr lang="en-US" sz="2000" dirty="0" smtClean="0"/>
              <a:t>State 5: the cat ate the mouse and the game ended: F.</a:t>
            </a:r>
            <a:endParaRPr lang="en-US" sz="2000" dirty="0"/>
          </a:p>
        </p:txBody>
      </p:sp>
      <p:sp>
        <p:nvSpPr>
          <p:cNvPr id="5" name="Text Placeholder 4"/>
          <p:cNvSpPr>
            <a:spLocks noGrp="1"/>
          </p:cNvSpPr>
          <p:nvPr>
            <p:ph type="body" sz="quarter" idx="3"/>
          </p:nvPr>
        </p:nvSpPr>
        <p:spPr/>
        <p:txBody>
          <a:bodyPr/>
          <a:lstStyle/>
          <a:p>
            <a:r>
              <a:rPr lang="en-US" dirty="0" smtClean="0"/>
              <a:t>Stochastic Matrix:</a:t>
            </a:r>
          </a:p>
        </p:txBody>
      </p:sp>
      <p:pic>
        <p:nvPicPr>
          <p:cNvPr id="7" name="Picture 5"/>
          <p:cNvPicPr>
            <a:picLocks noGrp="1" noChangeAspect="1" noChangeArrowheads="1"/>
          </p:cNvPicPr>
          <p:nvPr>
            <p:ph sz="quarter" idx="4"/>
          </p:nvPr>
        </p:nvPicPr>
        <p:blipFill>
          <a:blip r:embed="rId2" cstate="print">
            <a:clrChange>
              <a:clrFrom>
                <a:srgbClr val="FFFFFF"/>
              </a:clrFrom>
              <a:clrTo>
                <a:srgbClr val="FFFFFF">
                  <a:alpha val="0"/>
                </a:srgbClr>
              </a:clrTo>
            </a:clrChange>
          </a:blip>
          <a:srcRect/>
          <a:stretch>
            <a:fillRect/>
          </a:stretch>
        </p:blipFill>
        <p:spPr bwMode="auto">
          <a:xfrm>
            <a:off x="4800600" y="3124200"/>
            <a:ext cx="3095236" cy="14929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of cat and mouse</a:t>
            </a:r>
            <a:endParaRPr lang="en-US" dirty="0"/>
          </a:p>
        </p:txBody>
      </p:sp>
      <p:graphicFrame>
        <p:nvGraphicFramePr>
          <p:cNvPr id="6" name="Content Placeholder 5"/>
          <p:cNvGraphicFramePr>
            <a:graphicFrameLocks noGrp="1"/>
          </p:cNvGraphicFramePr>
          <p:nvPr>
            <p:ph idx="1"/>
          </p:nvPr>
        </p:nvGraphicFramePr>
        <p:xfrm>
          <a:off x="381000" y="1295400"/>
          <a:ext cx="8229600" cy="335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descr="http://riptapparel.com/ript/wp-content/uploads/2011/08/detail-110818.jpg"/>
          <p:cNvPicPr>
            <a:picLocks noChangeAspect="1" noChangeArrowheads="1"/>
          </p:cNvPicPr>
          <p:nvPr/>
        </p:nvPicPr>
        <p:blipFill>
          <a:blip r:embed="rId7"/>
          <a:srcRect/>
          <a:stretch>
            <a:fillRect/>
          </a:stretch>
        </p:blipFill>
        <p:spPr bwMode="auto">
          <a:xfrm>
            <a:off x="0" y="3810000"/>
            <a:ext cx="4572000" cy="304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of a game</a:t>
            </a:r>
            <a:endParaRPr lang="en-US" dirty="0"/>
          </a:p>
        </p:txBody>
      </p:sp>
      <p:graphicFrame>
        <p:nvGraphicFramePr>
          <p:cNvPr id="5" name="Content Placeholder 4"/>
          <p:cNvGraphicFramePr>
            <a:graphicFrameLocks noGrp="1"/>
          </p:cNvGraphicFramePr>
          <p:nvPr>
            <p:ph idx="1"/>
          </p:nvPr>
        </p:nvGraphicFramePr>
        <p:xfrm>
          <a:off x="0" y="533400"/>
          <a:ext cx="9144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3200400"/>
            <a:ext cx="7563481" cy="1200329"/>
          </a:xfrm>
          <a:prstGeom prst="rect">
            <a:avLst/>
          </a:prstGeom>
          <a:noFill/>
        </p:spPr>
        <p:txBody>
          <a:bodyPr wrap="square" rtlCol="0">
            <a:spAutoFit/>
          </a:bodyPr>
          <a:lstStyle/>
          <a:p>
            <a:pPr>
              <a:buFont typeface="Arial" pitchFamily="34" charset="0"/>
              <a:buChar char="•"/>
            </a:pPr>
            <a:r>
              <a:rPr lang="en-US" sz="3600" dirty="0" smtClean="0"/>
              <a:t>This </a:t>
            </a:r>
            <a:r>
              <a:rPr lang="en-US" sz="3600" dirty="0" smtClean="0"/>
              <a:t>game consists of a chain </a:t>
            </a:r>
            <a:r>
              <a:rPr lang="en-US" sz="3600" dirty="0" smtClean="0"/>
              <a:t>of events</a:t>
            </a:r>
            <a:endParaRPr lang="en-US" sz="3600" dirty="0" smtClean="0"/>
          </a:p>
          <a:p>
            <a:pPr>
              <a:buFont typeface="Arial" pitchFamily="34" charset="0"/>
              <a:buChar char="•"/>
            </a:pPr>
            <a:r>
              <a:rPr lang="en-US" sz="3600" dirty="0" smtClean="0"/>
              <a:t>Lets call it a Markov Chain!</a:t>
            </a:r>
            <a:endParaRPr lang="en-US" sz="3600" dirty="0"/>
          </a:p>
        </p:txBody>
      </p:sp>
      <p:pic>
        <p:nvPicPr>
          <p:cNvPr id="11266" name="Picture 2" descr="http://3.bp.blogspot.com/_oqH68z1KYWk/SUaXNnwcicI/AAAAAAAAAMo/LY4p9yuWpP4/s400/wargames.don'tplay.jpg"/>
          <p:cNvPicPr>
            <a:picLocks noChangeAspect="1" noChangeArrowheads="1"/>
          </p:cNvPicPr>
          <p:nvPr/>
        </p:nvPicPr>
        <p:blipFill>
          <a:blip r:embed="rId6"/>
          <a:srcRect/>
          <a:stretch>
            <a:fillRect/>
          </a:stretch>
        </p:blipFill>
        <p:spPr bwMode="auto">
          <a:xfrm>
            <a:off x="5334000" y="4267200"/>
            <a:ext cx="3810000" cy="2590800"/>
          </a:xfrm>
          <a:prstGeom prst="rect">
            <a:avLst/>
          </a:prstGeom>
          <a:noFill/>
        </p:spPr>
      </p:pic>
      <p:pic>
        <p:nvPicPr>
          <p:cNvPr id="11268" name="Picture 4" descr="http://t1.gstatic.com/images?q=tbn:ANd9GcRKYM-HLmCf52C6X-JFnOyQHZd-EF-DxUV0XtsqTOA2fOJEFKwugydsambGlg"/>
          <p:cNvPicPr>
            <a:picLocks noChangeAspect="1" noChangeArrowheads="1"/>
          </p:cNvPicPr>
          <p:nvPr/>
        </p:nvPicPr>
        <p:blipFill>
          <a:blip r:embed="rId7"/>
          <a:srcRect/>
          <a:stretch>
            <a:fillRect/>
          </a:stretch>
        </p:blipFill>
        <p:spPr bwMode="auto">
          <a:xfrm>
            <a:off x="0" y="4648200"/>
            <a:ext cx="3959225" cy="220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System</a:t>
            </a:r>
            <a:endParaRPr lang="en-US" dirty="0"/>
          </a:p>
        </p:txBody>
      </p:sp>
      <p:pic>
        <p:nvPicPr>
          <p:cNvPr id="37890" name="Picture 2"/>
          <p:cNvPicPr preferRelativeResize="0">
            <a:picLocks noGrp="1" noChangeAspect="1" noChangeArrowheads="1"/>
          </p:cNvPicPr>
          <p:nvPr>
            <p:ph idx="1"/>
          </p:nvPr>
        </p:nvPicPr>
        <p:blipFill>
          <a:blip r:embed="rId2"/>
          <a:srcRect l="12114" t="5902" r="3028"/>
          <a:stretch>
            <a:fillRect/>
          </a:stretch>
        </p:blipFill>
        <p:spPr bwMode="auto">
          <a:xfrm rot="5400000">
            <a:off x="1571692" y="714308"/>
            <a:ext cx="3657601" cy="6343785"/>
          </a:xfrm>
          <a:prstGeom prst="rect">
            <a:avLst/>
          </a:prstGeom>
          <a:noFill/>
          <a:ln w="9525">
            <a:noFill/>
            <a:miter lim="800000"/>
            <a:headEnd/>
            <a:tailEnd/>
          </a:ln>
          <a:effectLst/>
        </p:spPr>
      </p:pic>
      <p:pic>
        <p:nvPicPr>
          <p:cNvPr id="37893" name="Picture 5"/>
          <p:cNvPicPr>
            <a:picLocks noChangeAspect="1" noChangeArrowheads="1"/>
          </p:cNvPicPr>
          <p:nvPr/>
        </p:nvPicPr>
        <p:blipFill>
          <a:blip r:embed="rId3"/>
          <a:srcRect/>
          <a:stretch>
            <a:fillRect/>
          </a:stretch>
        </p:blipFill>
        <p:spPr bwMode="auto">
          <a:xfrm>
            <a:off x="6629400" y="1600200"/>
            <a:ext cx="20955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US" dirty="0"/>
          </a:p>
        </p:txBody>
      </p:sp>
      <p:sp>
        <p:nvSpPr>
          <p:cNvPr id="3" name="Content Placeholder 2"/>
          <p:cNvSpPr>
            <a:spLocks noGrp="1"/>
          </p:cNvSpPr>
          <p:nvPr>
            <p:ph idx="1"/>
          </p:nvPr>
        </p:nvSpPr>
        <p:spPr/>
        <p:txBody>
          <a:bodyPr/>
          <a:lstStyle/>
          <a:p>
            <a:r>
              <a:rPr lang="en-US" dirty="0" smtClean="0"/>
              <a:t>How many numbers do we need to specify all the necessary probability values for the network?</a:t>
            </a:r>
          </a:p>
          <a:p>
            <a:r>
              <a:rPr lang="en-US" dirty="0" smtClean="0"/>
              <a:t>How many would we need if there were no conditional independencies? (without the network)</a:t>
            </a:r>
          </a:p>
          <a:p>
            <a:r>
              <a:rPr lang="en-US" dirty="0" smtClean="0"/>
              <a:t>Does the network cut down on our work?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Frog Cell Cycle</a:t>
            </a:r>
            <a:endParaRPr lang="en-US" dirty="0"/>
          </a:p>
        </p:txBody>
      </p:sp>
      <p:pic>
        <p:nvPicPr>
          <p:cNvPr id="4" name="Picture 4" descr="frogcellpicture.tiff"/>
          <p:cNvPicPr>
            <a:picLocks noGrp="1" noChangeAspect="1"/>
          </p:cNvPicPr>
          <p:nvPr>
            <p:ph idx="1"/>
          </p:nvPr>
        </p:nvPicPr>
        <p:blipFill>
          <a:blip r:embed="rId2"/>
          <a:srcRect/>
          <a:stretch>
            <a:fillRect/>
          </a:stretch>
        </p:blipFill>
        <p:spPr bwMode="auto">
          <a:xfrm>
            <a:off x="457200" y="1661746"/>
            <a:ext cx="8229600" cy="4510454"/>
          </a:xfrm>
          <a:prstGeom prst="rect">
            <a:avLst/>
          </a:prstGeom>
          <a:noFill/>
          <a:ln w="9525">
            <a:noFill/>
            <a:miter lim="800000"/>
            <a:headEnd/>
            <a:tailEnd/>
          </a:ln>
        </p:spPr>
      </p:pic>
      <p:sp>
        <p:nvSpPr>
          <p:cNvPr id="5" name="TextBox 4"/>
          <p:cNvSpPr txBox="1"/>
          <p:nvPr/>
        </p:nvSpPr>
        <p:spPr>
          <a:xfrm>
            <a:off x="4929448" y="6488668"/>
            <a:ext cx="4214552" cy="369332"/>
          </a:xfrm>
          <a:prstGeom prst="rect">
            <a:avLst/>
          </a:prstGeom>
          <a:noFill/>
        </p:spPr>
        <p:txBody>
          <a:bodyPr wrap="none" rtlCol="0">
            <a:spAutoFit/>
          </a:bodyPr>
          <a:lstStyle/>
          <a:p>
            <a:r>
              <a:rPr lang="en-US" dirty="0" err="1" smtClean="0"/>
              <a:t>Sible</a:t>
            </a:r>
            <a:r>
              <a:rPr lang="en-US" dirty="0" smtClean="0"/>
              <a:t> and Tyson figure 1 Methods 41 2007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Frog Cell Cycle </a:t>
            </a:r>
            <a:endParaRPr lang="en-US" dirty="0"/>
          </a:p>
        </p:txBody>
      </p:sp>
      <p:sp>
        <p:nvSpPr>
          <p:cNvPr id="3" name="Content Placeholder 2"/>
          <p:cNvSpPr>
            <a:spLocks noGrp="1"/>
          </p:cNvSpPr>
          <p:nvPr>
            <p:ph idx="1"/>
          </p:nvPr>
        </p:nvSpPr>
        <p:spPr/>
        <p:txBody>
          <a:bodyPr>
            <a:normAutofit fontScale="92500"/>
          </a:bodyPr>
          <a:lstStyle/>
          <a:p>
            <a:r>
              <a:rPr lang="en-US" dirty="0" smtClean="0"/>
              <a:t>Concentration or number of each of the molecule is a state.</a:t>
            </a:r>
          </a:p>
          <a:p>
            <a:endParaRPr lang="en-US" dirty="0" smtClean="0"/>
          </a:p>
          <a:p>
            <a:r>
              <a:rPr lang="en-US" dirty="0" smtClean="0"/>
              <a:t>Each reaction serves as a transition from state to state.</a:t>
            </a:r>
          </a:p>
          <a:p>
            <a:endParaRPr lang="en-US" dirty="0" smtClean="0"/>
          </a:p>
          <a:p>
            <a:endParaRPr lang="en-US" dirty="0" smtClean="0"/>
          </a:p>
          <a:p>
            <a:r>
              <a:rPr lang="en-US" dirty="0" smtClean="0"/>
              <a:t>Whether or not a reaction will occur is Stochastic. </a:t>
            </a:r>
          </a:p>
          <a:p>
            <a:endParaRPr lang="en-US" dirty="0"/>
          </a:p>
        </p:txBody>
      </p:sp>
      <p:pic>
        <p:nvPicPr>
          <p:cNvPr id="57346" name="Picture 2"/>
          <p:cNvPicPr>
            <a:picLocks noChangeAspect="1" noChangeArrowheads="1"/>
          </p:cNvPicPr>
          <p:nvPr/>
        </p:nvPicPr>
        <p:blipFill>
          <a:blip r:embed="rId3"/>
          <a:srcRect l="5854" t="18824" b="9412"/>
          <a:stretch>
            <a:fillRect/>
          </a:stretch>
        </p:blipFill>
        <p:spPr bwMode="auto">
          <a:xfrm>
            <a:off x="3657600" y="2057400"/>
            <a:ext cx="2654362" cy="1258418"/>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2743200" y="3733800"/>
            <a:ext cx="5072974" cy="1600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a:t>
            </a:r>
            <a:endParaRPr lang="en-US" dirty="0"/>
          </a:p>
        </p:txBody>
      </p:sp>
      <p:sp>
        <p:nvSpPr>
          <p:cNvPr id="3" name="Content Placeholder 2"/>
          <p:cNvSpPr>
            <a:spLocks noGrp="1"/>
          </p:cNvSpPr>
          <p:nvPr>
            <p:ph sz="half" idx="1"/>
          </p:nvPr>
        </p:nvSpPr>
        <p:spPr/>
        <p:txBody>
          <a:bodyPr/>
          <a:lstStyle/>
          <a:p>
            <a:r>
              <a:rPr lang="en-US" b="1" dirty="0" err="1" smtClean="0"/>
              <a:t>Andrey</a:t>
            </a:r>
            <a:r>
              <a:rPr lang="en-US" b="1" dirty="0" smtClean="0"/>
              <a:t> (Andrei) </a:t>
            </a:r>
            <a:r>
              <a:rPr lang="en-US" b="1" dirty="0" err="1" smtClean="0"/>
              <a:t>Andreyevich</a:t>
            </a:r>
            <a:r>
              <a:rPr lang="en-US" b="1" dirty="0" smtClean="0"/>
              <a:t> Markov</a:t>
            </a:r>
          </a:p>
          <a:p>
            <a:r>
              <a:rPr lang="en-US" dirty="0" smtClean="0"/>
              <a:t>Russian Mathematician</a:t>
            </a:r>
          </a:p>
          <a:p>
            <a:r>
              <a:rPr lang="en-US" dirty="0" smtClean="0"/>
              <a:t>June 14, 1856 – July 20, 1922</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595937" y="2467769"/>
            <a:ext cx="214312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or Belief Network</a:t>
            </a:r>
            <a:endParaRPr lang="en-US" dirty="0"/>
          </a:p>
        </p:txBody>
      </p:sp>
      <p:sp>
        <p:nvSpPr>
          <p:cNvPr id="3" name="Content Placeholder 2"/>
          <p:cNvSpPr>
            <a:spLocks noGrp="1"/>
          </p:cNvSpPr>
          <p:nvPr>
            <p:ph idx="1"/>
          </p:nvPr>
        </p:nvSpPr>
        <p:spPr/>
        <p:txBody>
          <a:bodyPr/>
          <a:lstStyle/>
          <a:p>
            <a:r>
              <a:rPr lang="en-US" dirty="0" smtClean="0"/>
              <a:t>A probabilistic graphical model that represents a set of random variables and their conditional dependencies via a directed acyclic graph (DAG).</a:t>
            </a:r>
          </a:p>
          <a:p>
            <a:r>
              <a:rPr lang="en-US" dirty="0" smtClean="0"/>
              <a:t>Will my student loan</a:t>
            </a:r>
          </a:p>
          <a:p>
            <a:pPr>
              <a:buNone/>
            </a:pPr>
            <a:r>
              <a:rPr lang="en-US" dirty="0" smtClean="0"/>
              <a:t>	get	funded? </a:t>
            </a:r>
            <a:endParaRPr lang="en-US" dirty="0"/>
          </a:p>
        </p:txBody>
      </p:sp>
      <p:pic>
        <p:nvPicPr>
          <p:cNvPr id="34824" name="Picture 8" descr="http://ts3.mm.bing.net/images/thumbnail.aspx?q=1417172423890&amp;id=8f8f1f9b9af2cd0dda21cc6d29683387&amp;url=http%3a%2f%2fcourses.media.mit.edu%2f2008fall%2fmas622j%2fProjects%2fCharlieCocoErnestoMatt%2fgraphical_models%2fimages%2fChow_Liu_BNT_640x480.PNG"/>
          <p:cNvPicPr>
            <a:picLocks noChangeAspect="1" noChangeArrowheads="1"/>
          </p:cNvPicPr>
          <p:nvPr/>
        </p:nvPicPr>
        <p:blipFill>
          <a:blip r:embed="rId2" cstate="print"/>
          <a:srcRect/>
          <a:stretch>
            <a:fillRect/>
          </a:stretch>
        </p:blipFill>
        <p:spPr bwMode="auto">
          <a:xfrm>
            <a:off x="4337959" y="3276600"/>
            <a:ext cx="4463141" cy="3124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a:t>
            </a:r>
            <a:endParaRPr lang="en-US" dirty="0"/>
          </a:p>
        </p:txBody>
      </p:sp>
      <p:sp>
        <p:nvSpPr>
          <p:cNvPr id="3" name="Content Placeholder 2"/>
          <p:cNvSpPr>
            <a:spLocks noGrp="1"/>
          </p:cNvSpPr>
          <p:nvPr>
            <p:ph idx="1"/>
          </p:nvPr>
        </p:nvSpPr>
        <p:spPr/>
        <p:txBody>
          <a:bodyPr/>
          <a:lstStyle/>
          <a:p>
            <a:r>
              <a:rPr lang="en-US" dirty="0" smtClean="0"/>
              <a:t>Future  is independent of the past given the present.</a:t>
            </a:r>
          </a:p>
          <a:p>
            <a:r>
              <a:rPr lang="en-US" dirty="0" smtClean="0"/>
              <a:t>Want to know tomorrow’s weather? Don’t look at yesterday, look out the window.</a:t>
            </a:r>
          </a:p>
          <a:p>
            <a:r>
              <a:rPr lang="en-US" dirty="0" smtClean="0"/>
              <a:t>Requires perfect knowledge of current state.</a:t>
            </a:r>
          </a:p>
          <a:p>
            <a:r>
              <a:rPr lang="en-US" dirty="0" smtClean="0"/>
              <a:t>Very Simple, Very Powerful. </a:t>
            </a:r>
          </a:p>
          <a:p>
            <a:r>
              <a:rPr lang="en-US" dirty="0" smtClean="0"/>
              <a:t>P(Future | Present)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a:t>
            </a:r>
            <a:endParaRPr lang="en-US" dirty="0"/>
          </a:p>
        </p:txBody>
      </p:sp>
      <p:sp>
        <p:nvSpPr>
          <p:cNvPr id="3" name="Content Placeholder 2"/>
          <p:cNvSpPr>
            <a:spLocks noGrp="1"/>
          </p:cNvSpPr>
          <p:nvPr>
            <p:ph idx="1"/>
          </p:nvPr>
        </p:nvSpPr>
        <p:spPr/>
        <p:txBody>
          <a:bodyPr/>
          <a:lstStyle/>
          <a:p>
            <a:r>
              <a:rPr lang="en-US" dirty="0" smtClean="0"/>
              <a:t>Make predictions about future events given probabilities based on the current state.</a:t>
            </a:r>
          </a:p>
          <a:p>
            <a:r>
              <a:rPr lang="en-US" dirty="0" smtClean="0"/>
              <a:t>Probability of the future, given the present.</a:t>
            </a:r>
          </a:p>
          <a:p>
            <a:r>
              <a:rPr lang="en-US" dirty="0" smtClean="0"/>
              <a:t>Transition from state to state</a:t>
            </a:r>
          </a:p>
        </p:txBody>
      </p:sp>
      <p:pic>
        <p:nvPicPr>
          <p:cNvPr id="7173" name="Picture 5"/>
          <p:cNvPicPr>
            <a:picLocks noChangeAspect="1" noChangeArrowheads="1"/>
          </p:cNvPicPr>
          <p:nvPr/>
        </p:nvPicPr>
        <p:blipFill>
          <a:blip r:embed="rId2" cstate="print"/>
          <a:srcRect/>
          <a:stretch>
            <a:fillRect/>
          </a:stretch>
        </p:blipFill>
        <p:spPr bwMode="auto">
          <a:xfrm>
            <a:off x="228600" y="3962400"/>
            <a:ext cx="4429125" cy="2438400"/>
          </a:xfrm>
          <a:prstGeom prst="rect">
            <a:avLst/>
          </a:prstGeom>
          <a:noFill/>
          <a:ln w="9525">
            <a:noFill/>
            <a:miter lim="800000"/>
            <a:headEnd/>
            <a:tailEnd/>
          </a:ln>
        </p:spPr>
      </p:pic>
      <p:pic>
        <p:nvPicPr>
          <p:cNvPr id="8194" name="Picture 2" descr="http://theskiffler.com/wp-content/uploads/2011/01/350px-Beer_Pong_Scene.jpg"/>
          <p:cNvPicPr>
            <a:picLocks noChangeAspect="1" noChangeArrowheads="1"/>
          </p:cNvPicPr>
          <p:nvPr/>
        </p:nvPicPr>
        <p:blipFill>
          <a:blip r:embed="rId3"/>
          <a:srcRect/>
          <a:stretch>
            <a:fillRect/>
          </a:stretch>
        </p:blipFill>
        <p:spPr bwMode="auto">
          <a:xfrm>
            <a:off x="5334000" y="3962400"/>
            <a:ext cx="3333750" cy="25050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Order Markov Chain</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3657600"/>
            <a:ext cx="8030382" cy="1167606"/>
          </a:xfrm>
          <a:prstGeom prst="rect">
            <a:avLst/>
          </a:prstGeom>
          <a:noFill/>
          <a:ln w="9525">
            <a:noFill/>
            <a:miter lim="800000"/>
            <a:headEnd/>
            <a:tailEnd/>
          </a:ln>
        </p:spPr>
      </p:pic>
      <p:sp>
        <p:nvSpPr>
          <p:cNvPr id="6" name="TextBox 5"/>
          <p:cNvSpPr txBox="1"/>
          <p:nvPr/>
        </p:nvSpPr>
        <p:spPr>
          <a:xfrm>
            <a:off x="990600" y="1447800"/>
            <a:ext cx="6858000" cy="646331"/>
          </a:xfrm>
          <a:prstGeom prst="rect">
            <a:avLst/>
          </a:prstGeom>
          <a:noFill/>
        </p:spPr>
        <p:txBody>
          <a:bodyPr wrap="square" rtlCol="0">
            <a:spAutoFit/>
          </a:bodyPr>
          <a:lstStyle/>
          <a:p>
            <a:r>
              <a:rPr lang="en-US" dirty="0" smtClean="0"/>
              <a:t>Make a Markov assumption that the value of the current state depends  </a:t>
            </a:r>
          </a:p>
          <a:p>
            <a:r>
              <a:rPr lang="en-US" dirty="0" smtClean="0"/>
              <a:t>only on a fixed number of previous states</a:t>
            </a:r>
            <a:endParaRPr lang="en-US" dirty="0"/>
          </a:p>
        </p:txBody>
      </p:sp>
      <p:sp>
        <p:nvSpPr>
          <p:cNvPr id="7" name="TextBox 6"/>
          <p:cNvSpPr txBox="1"/>
          <p:nvPr/>
        </p:nvSpPr>
        <p:spPr>
          <a:xfrm>
            <a:off x="1524000" y="2895600"/>
            <a:ext cx="5601855" cy="369332"/>
          </a:xfrm>
          <a:prstGeom prst="rect">
            <a:avLst/>
          </a:prstGeom>
          <a:noFill/>
        </p:spPr>
        <p:txBody>
          <a:bodyPr wrap="none" rtlCol="0">
            <a:spAutoFit/>
          </a:bodyPr>
          <a:lstStyle/>
          <a:p>
            <a:r>
              <a:rPr lang="en-US" dirty="0" smtClean="0"/>
              <a:t>In our case we are only looking back to one previous state</a:t>
            </a:r>
            <a:endParaRPr lang="en-US" dirty="0"/>
          </a:p>
        </p:txBody>
      </p:sp>
      <p:sp>
        <p:nvSpPr>
          <p:cNvPr id="8" name="TextBox 7"/>
          <p:cNvSpPr txBox="1"/>
          <p:nvPr/>
        </p:nvSpPr>
        <p:spPr>
          <a:xfrm>
            <a:off x="1524000" y="4953000"/>
            <a:ext cx="2345001" cy="369332"/>
          </a:xfrm>
          <a:prstGeom prst="rect">
            <a:avLst/>
          </a:prstGeom>
          <a:noFill/>
        </p:spPr>
        <p:txBody>
          <a:bodyPr wrap="none" rtlCol="0">
            <a:spAutoFit/>
          </a:bodyPr>
          <a:lstStyle/>
          <a:p>
            <a:r>
              <a:rPr lang="en-US" dirty="0" smtClean="0"/>
              <a:t>X</a:t>
            </a:r>
            <a:r>
              <a:rPr lang="en-US" baseline="-25000" dirty="0" smtClean="0"/>
              <a:t>t </a:t>
            </a:r>
            <a:r>
              <a:rPr lang="en-US" dirty="0" smtClean="0"/>
              <a:t> only depends on X</a:t>
            </a:r>
            <a:r>
              <a:rPr lang="en-US" baseline="-25000" dirty="0" smtClean="0"/>
              <a:t>t-1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Order Markov Chain</a:t>
            </a:r>
            <a:endParaRPr lang="en-US" dirty="0"/>
          </a:p>
        </p:txBody>
      </p:sp>
      <p:sp>
        <p:nvSpPr>
          <p:cNvPr id="3" name="Content Placeholder 2"/>
          <p:cNvSpPr>
            <a:spLocks noGrp="1"/>
          </p:cNvSpPr>
          <p:nvPr>
            <p:ph idx="1"/>
          </p:nvPr>
        </p:nvSpPr>
        <p:spPr>
          <a:xfrm>
            <a:off x="457200" y="2971800"/>
            <a:ext cx="8229600" cy="3154363"/>
          </a:xfrm>
        </p:spPr>
        <p:txBody>
          <a:bodyPr/>
          <a:lstStyle/>
          <a:p>
            <a:r>
              <a:rPr lang="en-US" dirty="0" smtClean="0"/>
              <a:t>Value of the current state depends on the two previous states</a:t>
            </a:r>
          </a:p>
          <a:p>
            <a:r>
              <a:rPr lang="en-US" dirty="0" smtClean="0"/>
              <a:t>P(X</a:t>
            </a:r>
            <a:r>
              <a:rPr lang="en-US" baseline="-25000" dirty="0" smtClean="0"/>
              <a:t>t</a:t>
            </a:r>
            <a:r>
              <a:rPr lang="en-US" dirty="0" smtClean="0"/>
              <a:t>|X</a:t>
            </a:r>
            <a:r>
              <a:rPr lang="en-US" baseline="-25000" dirty="0" smtClean="0"/>
              <a:t>t-1</a:t>
            </a:r>
            <a:r>
              <a:rPr lang="en-US" dirty="0" smtClean="0"/>
              <a:t>,X</a:t>
            </a:r>
            <a:r>
              <a:rPr lang="en-US" baseline="-25000" dirty="0" smtClean="0"/>
              <a:t>t-2</a:t>
            </a:r>
            <a:r>
              <a:rPr lang="en-US" dirty="0" smtClean="0"/>
              <a:t>)</a:t>
            </a:r>
          </a:p>
          <a:p>
            <a:r>
              <a:rPr lang="en-US" dirty="0" smtClean="0"/>
              <a:t>The math starts getting very complicated</a:t>
            </a:r>
          </a:p>
          <a:p>
            <a:r>
              <a:rPr lang="en-US" dirty="0" smtClean="0"/>
              <a:t>Can expand to third fourth… Markov chains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1295400"/>
            <a:ext cx="6991350" cy="139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Markov Chain</a:t>
            </a:r>
            <a:endParaRPr lang="en-US" dirty="0"/>
          </a:p>
        </p:txBody>
      </p:sp>
      <p:sp>
        <p:nvSpPr>
          <p:cNvPr id="3" name="Content Placeholder 2"/>
          <p:cNvSpPr>
            <a:spLocks noGrp="1"/>
          </p:cNvSpPr>
          <p:nvPr>
            <p:ph idx="1"/>
          </p:nvPr>
        </p:nvSpPr>
        <p:spPr/>
        <p:txBody>
          <a:bodyPr/>
          <a:lstStyle/>
          <a:p>
            <a:r>
              <a:rPr lang="en-US" dirty="0" smtClean="0"/>
              <a:t>Drunken sailor.</a:t>
            </a:r>
          </a:p>
          <a:p>
            <a:r>
              <a:rPr lang="en-US" dirty="0" smtClean="0"/>
              <a:t>Walk through the number line</a:t>
            </a:r>
          </a:p>
          <a:p>
            <a:r>
              <a:rPr lang="en-US" dirty="0" smtClean="0"/>
              <a:t>Flip a coin, Heads +1, Tails -1 (50/50)</a:t>
            </a:r>
          </a:p>
          <a:p>
            <a:endParaRPr lang="en-US" dirty="0"/>
          </a:p>
        </p:txBody>
      </p:sp>
      <p:graphicFrame>
        <p:nvGraphicFramePr>
          <p:cNvPr id="6" name="Chart 5"/>
          <p:cNvGraphicFramePr/>
          <p:nvPr/>
        </p:nvGraphicFramePr>
        <p:xfrm>
          <a:off x="2667000"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 y="4267200"/>
            <a:ext cx="2205872" cy="1371600"/>
          </a:xfrm>
          <a:prstGeom prst="rect">
            <a:avLst/>
          </a:prstGeom>
          <a:noFill/>
        </p:spPr>
      </p:pic>
      <p:sp>
        <p:nvSpPr>
          <p:cNvPr id="13" name="TextBox 12"/>
          <p:cNvSpPr txBox="1"/>
          <p:nvPr/>
        </p:nvSpPr>
        <p:spPr>
          <a:xfrm>
            <a:off x="685800" y="3733800"/>
            <a:ext cx="1799980" cy="369332"/>
          </a:xfrm>
          <a:prstGeom prst="rect">
            <a:avLst/>
          </a:prstGeom>
          <a:noFill/>
        </p:spPr>
        <p:txBody>
          <a:bodyPr wrap="none" rtlCol="0">
            <a:spAutoFit/>
          </a:bodyPr>
          <a:lstStyle/>
          <a:p>
            <a:r>
              <a:rPr lang="en-US" dirty="0" smtClean="0"/>
              <a:t>Stochastic Matrix</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Frog Cell Cycle</a:t>
            </a:r>
            <a:endParaRPr lang="en-US" dirty="0"/>
          </a:p>
        </p:txBody>
      </p:sp>
      <p:graphicFrame>
        <p:nvGraphicFramePr>
          <p:cNvPr id="4" name="Content Placeholder 3"/>
          <p:cNvGraphicFramePr>
            <a:graphicFrameLocks noGrp="1"/>
          </p:cNvGraphicFramePr>
          <p:nvPr>
            <p:ph idx="1"/>
          </p:nvPr>
        </p:nvGraphicFramePr>
        <p:xfrm>
          <a:off x="0" y="3398837"/>
          <a:ext cx="9144000" cy="345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1" name="Picture 3"/>
          <p:cNvPicPr>
            <a:picLocks noChangeAspect="1" noChangeArrowheads="1"/>
          </p:cNvPicPr>
          <p:nvPr/>
        </p:nvPicPr>
        <p:blipFill>
          <a:blip r:embed="rId6"/>
          <a:srcRect/>
          <a:stretch>
            <a:fillRect/>
          </a:stretch>
        </p:blipFill>
        <p:spPr bwMode="auto">
          <a:xfrm>
            <a:off x="304800" y="1219200"/>
            <a:ext cx="6400800" cy="2971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Markov Models</a:t>
            </a:r>
            <a:endParaRPr lang="en-US" dirty="0"/>
          </a:p>
        </p:txBody>
      </p:sp>
      <p:sp>
        <p:nvSpPr>
          <p:cNvPr id="3" name="Content Placeholder 2"/>
          <p:cNvSpPr>
            <a:spLocks noGrp="1"/>
          </p:cNvSpPr>
          <p:nvPr>
            <p:ph idx="1"/>
          </p:nvPr>
        </p:nvSpPr>
        <p:spPr>
          <a:xfrm>
            <a:off x="457200" y="1600200"/>
            <a:ext cx="5181600" cy="4525963"/>
          </a:xfrm>
        </p:spPr>
        <p:txBody>
          <a:bodyPr>
            <a:normAutofit lnSpcReduction="10000"/>
          </a:bodyPr>
          <a:lstStyle/>
          <a:p>
            <a:r>
              <a:rPr lang="en-US" dirty="0" smtClean="0"/>
              <a:t>Sometimes we have an incomplete view of the world.</a:t>
            </a:r>
          </a:p>
          <a:p>
            <a:r>
              <a:rPr lang="en-US" dirty="0" smtClean="0"/>
              <a:t>However, where there is smoke, there is usually fire.</a:t>
            </a:r>
          </a:p>
          <a:p>
            <a:r>
              <a:rPr lang="en-US" dirty="0" smtClean="0"/>
              <a:t>We can use what we observe to make inferences about the present, or the future.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38800" y="1600200"/>
            <a:ext cx="30670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Markov Models</a:t>
            </a:r>
            <a:endParaRPr lang="en-US" dirty="0"/>
          </a:p>
        </p:txBody>
      </p:sp>
      <p:sp>
        <p:nvSpPr>
          <p:cNvPr id="3" name="Content Placeholder 2"/>
          <p:cNvSpPr>
            <a:spLocks noGrp="1"/>
          </p:cNvSpPr>
          <p:nvPr>
            <p:ph idx="1"/>
          </p:nvPr>
        </p:nvSpPr>
        <p:spPr/>
        <p:txBody>
          <a:bodyPr/>
          <a:lstStyle/>
          <a:p>
            <a:r>
              <a:rPr lang="en-US" dirty="0" smtClean="0"/>
              <a:t>Let (Z</a:t>
            </a:r>
            <a:r>
              <a:rPr lang="en-US" baseline="-25000" dirty="0" smtClean="0"/>
              <a:t>1</a:t>
            </a:r>
            <a:r>
              <a:rPr lang="en-US" dirty="0" smtClean="0"/>
              <a:t>, Z</a:t>
            </a:r>
            <a:r>
              <a:rPr lang="en-US" baseline="-25000" dirty="0" smtClean="0"/>
              <a:t>2</a:t>
            </a:r>
            <a:r>
              <a:rPr lang="en-US" dirty="0" smtClean="0"/>
              <a:t> … Z</a:t>
            </a:r>
            <a:r>
              <a:rPr lang="en-US" baseline="-25000" dirty="0" smtClean="0"/>
              <a:t>n</a:t>
            </a:r>
            <a:r>
              <a:rPr lang="en-US" dirty="0" smtClean="0"/>
              <a:t>) be our “hidden” variables.</a:t>
            </a:r>
          </a:p>
          <a:p>
            <a:r>
              <a:rPr lang="en-US" dirty="0" smtClean="0"/>
              <a:t>Let (X</a:t>
            </a:r>
            <a:r>
              <a:rPr lang="en-US" baseline="-25000" dirty="0" smtClean="0"/>
              <a:t>1</a:t>
            </a:r>
            <a:r>
              <a:rPr lang="en-US" dirty="0" smtClean="0"/>
              <a:t>, X</a:t>
            </a:r>
            <a:r>
              <a:rPr lang="en-US" baseline="-25000" dirty="0" smtClean="0"/>
              <a:t>2</a:t>
            </a:r>
            <a:r>
              <a:rPr lang="en-US" dirty="0" smtClean="0"/>
              <a:t> … X</a:t>
            </a:r>
            <a:r>
              <a:rPr lang="en-US" baseline="-25000" dirty="0" smtClean="0"/>
              <a:t>n</a:t>
            </a:r>
            <a:r>
              <a:rPr lang="en-US" dirty="0" smtClean="0"/>
              <a:t>) be what we observe.</a:t>
            </a:r>
          </a:p>
          <a:p>
            <a:r>
              <a:rPr lang="en-US" dirty="0" smtClean="0"/>
              <a:t>This is what an HMM </a:t>
            </a:r>
            <a:r>
              <a:rPr lang="en-US" smtClean="0"/>
              <a:t>looks like</a:t>
            </a:r>
            <a:endParaRPr lang="en-US" dirty="0" smtClean="0"/>
          </a:p>
          <a:p>
            <a:endParaRPr lang="en-US" dirty="0"/>
          </a:p>
        </p:txBody>
      </p:sp>
      <p:graphicFrame>
        <p:nvGraphicFramePr>
          <p:cNvPr id="5" name="Diagram 4"/>
          <p:cNvGraphicFramePr/>
          <p:nvPr/>
        </p:nvGraphicFramePr>
        <p:xfrm>
          <a:off x="304800" y="3505200"/>
          <a:ext cx="8382000" cy="210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a:off x="609600" y="4572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438400" y="4572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91000" y="4572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943600" y="4572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696200" y="4572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HMM</a:t>
            </a:r>
            <a:endParaRPr lang="en-US" dirty="0"/>
          </a:p>
        </p:txBody>
      </p:sp>
      <p:sp>
        <p:nvSpPr>
          <p:cNvPr id="3" name="Content Placeholder 2"/>
          <p:cNvSpPr>
            <a:spLocks noGrp="1"/>
          </p:cNvSpPr>
          <p:nvPr>
            <p:ph idx="1"/>
          </p:nvPr>
        </p:nvSpPr>
        <p:spPr/>
        <p:txBody>
          <a:bodyPr>
            <a:normAutofit/>
          </a:bodyPr>
          <a:lstStyle/>
          <a:p>
            <a:r>
              <a:rPr lang="en-US" dirty="0" smtClean="0"/>
              <a:t>States (Hidden)</a:t>
            </a:r>
          </a:p>
          <a:p>
            <a:r>
              <a:rPr lang="en-US" dirty="0" smtClean="0"/>
              <a:t>Observations</a:t>
            </a:r>
          </a:p>
          <a:p>
            <a:r>
              <a:rPr lang="en-US" dirty="0" smtClean="0"/>
              <a:t>Starting Probability - Where might we begin</a:t>
            </a:r>
          </a:p>
          <a:p>
            <a:r>
              <a:rPr lang="en-US" dirty="0" smtClean="0"/>
              <a:t>Transition Probability - From state to state</a:t>
            </a:r>
          </a:p>
          <a:p>
            <a:r>
              <a:rPr lang="en-US" dirty="0" smtClean="0"/>
              <a:t>Emission </a:t>
            </a:r>
            <a:r>
              <a:rPr lang="en-US" dirty="0" smtClean="0"/>
              <a:t>Probability- </a:t>
            </a:r>
            <a:r>
              <a:rPr lang="en-US" dirty="0" smtClean="0"/>
              <a:t>Given a state, probability of observable actions occurring.</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analysis using HMM</a:t>
            </a:r>
            <a:endParaRPr lang="en-US" dirty="0"/>
          </a:p>
        </p:txBody>
      </p:sp>
      <p:sp>
        <p:nvSpPr>
          <p:cNvPr id="3" name="Content Placeholder 2"/>
          <p:cNvSpPr>
            <a:spLocks noGrp="1"/>
          </p:cNvSpPr>
          <p:nvPr>
            <p:ph idx="1"/>
          </p:nvPr>
        </p:nvSpPr>
        <p:spPr/>
        <p:txBody>
          <a:bodyPr/>
          <a:lstStyle/>
          <a:p>
            <a:r>
              <a:rPr lang="en-US" dirty="0" smtClean="0"/>
              <a:t>Hidden states – What letter does the writer intend.</a:t>
            </a:r>
          </a:p>
          <a:p>
            <a:r>
              <a:rPr lang="en-US" dirty="0" smtClean="0"/>
              <a:t>Observation – What chicken scratch did the person scribble.</a:t>
            </a:r>
          </a:p>
          <a:p>
            <a:r>
              <a:rPr lang="en-US" dirty="0" smtClean="0"/>
              <a:t>Starting probability – There are 26 letters, some are more likely to start a word.</a:t>
            </a:r>
          </a:p>
          <a:p>
            <a:r>
              <a:rPr lang="en-US" dirty="0" smtClean="0"/>
              <a:t>Emission probability – What letters are likely to follow other letters (stochastic matrix)</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Networks</a:t>
            </a:r>
            <a:endParaRPr lang="en-US" dirty="0"/>
          </a:p>
        </p:txBody>
      </p:sp>
      <p:sp>
        <p:nvSpPr>
          <p:cNvPr id="3" name="Content Placeholder 2"/>
          <p:cNvSpPr>
            <a:spLocks noGrp="1"/>
          </p:cNvSpPr>
          <p:nvPr>
            <p:ph idx="1"/>
          </p:nvPr>
        </p:nvSpPr>
        <p:spPr/>
        <p:txBody>
          <a:bodyPr/>
          <a:lstStyle/>
          <a:p>
            <a:r>
              <a:rPr lang="en-US" dirty="0" smtClean="0"/>
              <a:t>All we need to add is some “chance” to the graph</a:t>
            </a:r>
          </a:p>
          <a:p>
            <a:r>
              <a:rPr lang="en-US" dirty="0" smtClean="0"/>
              <a:t>Chance of rain given clouds?</a:t>
            </a:r>
          </a:p>
          <a:p>
            <a:r>
              <a:rPr lang="en-US" dirty="0" smtClean="0"/>
              <a:t>P(R|C)</a:t>
            </a:r>
          </a:p>
          <a:p>
            <a:r>
              <a:rPr lang="en-US" dirty="0" smtClean="0"/>
              <a:t>Chance of wet grass given rain?</a:t>
            </a:r>
          </a:p>
          <a:p>
            <a:r>
              <a:rPr lang="en-US" dirty="0" smtClean="0"/>
              <a:t>P(W|R)</a:t>
            </a:r>
            <a:endParaRPr lang="en-US" dirty="0"/>
          </a:p>
        </p:txBody>
      </p:sp>
      <p:pic>
        <p:nvPicPr>
          <p:cNvPr id="19458" name="Picture 2" descr="http://th08.deviantart.net/fs51/300W/i/2009/283/b/6/Is_it_raining__by_Kerikan.jpg"/>
          <p:cNvPicPr>
            <a:picLocks noChangeAspect="1" noChangeArrowheads="1"/>
          </p:cNvPicPr>
          <p:nvPr/>
        </p:nvPicPr>
        <p:blipFill>
          <a:blip r:embed="rId2"/>
          <a:srcRect/>
          <a:stretch>
            <a:fillRect/>
          </a:stretch>
        </p:blipFill>
        <p:spPr bwMode="auto">
          <a:xfrm>
            <a:off x="5715000" y="4495800"/>
            <a:ext cx="2857500" cy="21431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predict the weather</a:t>
            </a:r>
            <a:endParaRPr lang="en-US" dirty="0"/>
          </a:p>
        </p:txBody>
      </p:sp>
      <p:sp>
        <p:nvSpPr>
          <p:cNvPr id="3" name="Content Placeholder 2"/>
          <p:cNvSpPr>
            <a:spLocks noGrp="1"/>
          </p:cNvSpPr>
          <p:nvPr>
            <p:ph idx="1"/>
          </p:nvPr>
        </p:nvSpPr>
        <p:spPr/>
        <p:txBody>
          <a:bodyPr/>
          <a:lstStyle/>
          <a:p>
            <a:r>
              <a:rPr lang="en-US" dirty="0" smtClean="0"/>
              <a:t>On day 0 it is sunny and beautiful [1 0]</a:t>
            </a:r>
          </a:p>
          <a:p>
            <a:r>
              <a:rPr lang="en-US" dirty="0" smtClean="0"/>
              <a:t>Day 0 times Transition Matrix = Day 1</a:t>
            </a:r>
          </a:p>
          <a:p>
            <a:r>
              <a:rPr lang="en-US" dirty="0" smtClean="0"/>
              <a:t>[1 0] *           = [.9 .1] (90% chance of sun)</a:t>
            </a:r>
          </a:p>
          <a:p>
            <a:r>
              <a:rPr lang="en-US" dirty="0" smtClean="0"/>
              <a:t>Day 1 times Transition Matrix </a:t>
            </a:r>
          </a:p>
          <a:p>
            <a:r>
              <a:rPr lang="en-US" dirty="0" smtClean="0"/>
              <a:t>= Day 2 [.86 .14]</a:t>
            </a:r>
          </a:p>
          <a:p>
            <a:r>
              <a:rPr lang="en-US" dirty="0" smtClean="0"/>
              <a:t>What if we took this to ∞?</a:t>
            </a:r>
          </a:p>
          <a:p>
            <a:r>
              <a:rPr lang="en-US" dirty="0" smtClean="0"/>
              <a:t> = [.833 .167]</a:t>
            </a: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81200" y="2819400"/>
            <a:ext cx="1009651" cy="609600"/>
          </a:xfrm>
          <a:prstGeom prst="rect">
            <a:avLst/>
          </a:prstGeom>
          <a:noFill/>
        </p:spPr>
      </p:pic>
      <p:pic>
        <p:nvPicPr>
          <p:cNvPr id="50180" name="Picture 4" descr="http://www.fjordstone.com/kidzong/images/raining2.jpg"/>
          <p:cNvPicPr>
            <a:picLocks noChangeAspect="1" noChangeArrowheads="1"/>
          </p:cNvPicPr>
          <p:nvPr/>
        </p:nvPicPr>
        <p:blipFill>
          <a:blip r:embed="rId3"/>
          <a:srcRect/>
          <a:stretch>
            <a:fillRect/>
          </a:stretch>
        </p:blipFill>
        <p:spPr bwMode="auto">
          <a:xfrm>
            <a:off x="6286500" y="3352800"/>
            <a:ext cx="2857500" cy="3505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a:t>
            </a:r>
            <a:endParaRPr lang="en-US" dirty="0"/>
          </a:p>
        </p:txBody>
      </p:sp>
      <p:sp>
        <p:nvSpPr>
          <p:cNvPr id="3" name="Content Placeholder 2"/>
          <p:cNvSpPr>
            <a:spLocks noGrp="1"/>
          </p:cNvSpPr>
          <p:nvPr>
            <p:ph idx="1"/>
          </p:nvPr>
        </p:nvSpPr>
        <p:spPr/>
        <p:txBody>
          <a:bodyPr/>
          <a:lstStyle/>
          <a:p>
            <a:r>
              <a:rPr lang="en-US" dirty="0" smtClean="0"/>
              <a:t>Requires a regular transition matrix (at least one row of all non zero entries)</a:t>
            </a:r>
          </a:p>
          <a:p>
            <a:r>
              <a:rPr lang="en-US" dirty="0" smtClean="0"/>
              <a:t>Is independent of the starting state</a:t>
            </a:r>
          </a:p>
          <a:p>
            <a:r>
              <a:rPr lang="en-US" dirty="0" smtClean="0"/>
              <a:t>Represents the probability of all days</a:t>
            </a:r>
          </a:p>
          <a:p>
            <a:r>
              <a:rPr lang="en-US" dirty="0" smtClean="0"/>
              <a:t>83% of days are sunny</a:t>
            </a:r>
          </a:p>
          <a:p>
            <a:endParaRPr lang="en-US" dirty="0"/>
          </a:p>
        </p:txBody>
      </p:sp>
      <p:pic>
        <p:nvPicPr>
          <p:cNvPr id="51202" name="Picture 2" descr="http://www.istockphoto.com/file_thumbview_approve/2911637/2/istockphoto_2911637-sunny-day.jpg"/>
          <p:cNvPicPr>
            <a:picLocks noChangeAspect="1" noChangeArrowheads="1"/>
          </p:cNvPicPr>
          <p:nvPr/>
        </p:nvPicPr>
        <p:blipFill>
          <a:blip r:embed="rId2"/>
          <a:srcRect/>
          <a:stretch>
            <a:fillRect/>
          </a:stretch>
        </p:blipFill>
        <p:spPr bwMode="auto">
          <a:xfrm>
            <a:off x="5715000" y="3771900"/>
            <a:ext cx="3086100" cy="3086100"/>
          </a:xfrm>
          <a:prstGeom prst="rect">
            <a:avLst/>
          </a:prstGeom>
          <a:noFill/>
        </p:spPr>
      </p:pic>
      <p:pic>
        <p:nvPicPr>
          <p:cNvPr id="51204" name="Picture 4" descr="&#10;    \mathbf{q} = \lim_{n \to \infty} \mathbf{x}^{(n)}&#10;"/>
          <p:cNvPicPr>
            <a:picLocks noChangeAspect="1" noChangeArrowheads="1"/>
          </p:cNvPicPr>
          <p:nvPr/>
        </p:nvPicPr>
        <p:blipFill>
          <a:blip r:embed="rId3"/>
          <a:srcRect/>
          <a:stretch>
            <a:fillRect/>
          </a:stretch>
        </p:blipFill>
        <p:spPr bwMode="auto">
          <a:xfrm>
            <a:off x="914399" y="4876800"/>
            <a:ext cx="3555989" cy="1066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stochastic process which counts the number of events and the time that these events occurred.</a:t>
            </a:r>
          </a:p>
          <a:p>
            <a:r>
              <a:rPr lang="en-US" dirty="0" smtClean="0"/>
              <a:t>Independent increments – </a:t>
            </a:r>
            <a:r>
              <a:rPr lang="en-US" dirty="0" smtClean="0"/>
              <a:t>the numbers of occurrences counted in disjoint intervals are independent from each </a:t>
            </a:r>
            <a:r>
              <a:rPr lang="en-US" dirty="0" smtClean="0"/>
              <a:t>other.</a:t>
            </a:r>
          </a:p>
          <a:p>
            <a:r>
              <a:rPr lang="en-US" dirty="0" smtClean="0"/>
              <a:t>Stationary increments - the </a:t>
            </a:r>
            <a:r>
              <a:rPr lang="en-US" dirty="0" smtClean="0"/>
              <a:t>probability distribution of the number of occurrences counted in any time interval only depends on the length of the </a:t>
            </a:r>
            <a:r>
              <a:rPr lang="en-US" dirty="0" smtClean="0"/>
              <a:t>interval.</a:t>
            </a:r>
          </a:p>
          <a:p>
            <a:r>
              <a:rPr lang="en-US" dirty="0" smtClean="0"/>
              <a:t>No counted occurrences are simultaneous.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Process</a:t>
            </a:r>
            <a:endParaRPr lang="en-US" dirty="0"/>
          </a:p>
        </p:txBody>
      </p:sp>
      <p:sp>
        <p:nvSpPr>
          <p:cNvPr id="3" name="Content Placeholder 2"/>
          <p:cNvSpPr>
            <a:spLocks noGrp="1"/>
          </p:cNvSpPr>
          <p:nvPr>
            <p:ph idx="1"/>
          </p:nvPr>
        </p:nvSpPr>
        <p:spPr/>
        <p:txBody>
          <a:bodyPr/>
          <a:lstStyle/>
          <a:p>
            <a:r>
              <a:rPr lang="en-US" dirty="0" smtClean="0"/>
              <a:t>The number of raindrops falling within a specified </a:t>
            </a:r>
            <a:r>
              <a:rPr lang="en-US" dirty="0" smtClean="0"/>
              <a:t>area</a:t>
            </a:r>
          </a:p>
          <a:p>
            <a:r>
              <a:rPr lang="en-US" dirty="0" smtClean="0"/>
              <a:t>The number of particles emitted </a:t>
            </a:r>
            <a:r>
              <a:rPr lang="en-US" dirty="0" smtClean="0"/>
              <a:t>via</a:t>
            </a:r>
            <a:r>
              <a:rPr lang="en-US" dirty="0" smtClean="0"/>
              <a:t> radioactive decay by an unstable </a:t>
            </a:r>
            <a:r>
              <a:rPr lang="en-US" dirty="0" smtClean="0"/>
              <a:t>substance</a:t>
            </a:r>
          </a:p>
          <a:p>
            <a:r>
              <a:rPr lang="en-US" dirty="0" smtClean="0"/>
              <a:t>The number of requests for individual documents on a web </a:t>
            </a:r>
            <a:r>
              <a:rPr lang="en-US" dirty="0" smtClean="0"/>
              <a:t>server</a:t>
            </a:r>
          </a:p>
          <a:p>
            <a:r>
              <a:rPr lang="en-US" dirty="0" smtClean="0"/>
              <a:t>Number of goals scored in a hockey Game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Process</a:t>
            </a:r>
            <a:endParaRPr lang="en-US" dirty="0"/>
          </a:p>
        </p:txBody>
      </p:sp>
      <p:sp>
        <p:nvSpPr>
          <p:cNvPr id="3" name="Content Placeholder 2"/>
          <p:cNvSpPr>
            <a:spLocks noGrp="1"/>
          </p:cNvSpPr>
          <p:nvPr>
            <p:ph idx="1"/>
          </p:nvPr>
        </p:nvSpPr>
        <p:spPr/>
        <p:txBody>
          <a:bodyPr/>
          <a:lstStyle/>
          <a:p>
            <a:endParaRPr lang="en-US" dirty="0"/>
          </a:p>
        </p:txBody>
      </p:sp>
      <p:pic>
        <p:nvPicPr>
          <p:cNvPr id="54274" name="Picture 2" descr="http://farm4.static.flickr.com/3336/3343440892_6f1d7ddacf.jpg"/>
          <p:cNvPicPr>
            <a:picLocks noChangeAspect="1" noChangeArrowheads="1"/>
          </p:cNvPicPr>
          <p:nvPr/>
        </p:nvPicPr>
        <p:blipFill>
          <a:blip r:embed="rId2"/>
          <a:srcRect/>
          <a:stretch>
            <a:fillRect/>
          </a:stretch>
        </p:blipFill>
        <p:spPr bwMode="auto">
          <a:xfrm>
            <a:off x="457200" y="1295400"/>
            <a:ext cx="8229600" cy="506546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smtClean="0"/>
              <a:t>WAKE UP!!! I’M DONE</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55298" name="Picture 2" descr="http://www.mdjunction.com/components/com_joomlaboard/uploaded/images/wake_up_call-b9d5fcf0af27e5611e92285c9034f311.jpg"/>
          <p:cNvPicPr>
            <a:picLocks noChangeAspect="1" noChangeArrowheads="1"/>
          </p:cNvPicPr>
          <p:nvPr/>
        </p:nvPicPr>
        <p:blipFill>
          <a:blip r:embed="rId2"/>
          <a:srcRect/>
          <a:stretch>
            <a:fillRect/>
          </a:stretch>
        </p:blipFill>
        <p:spPr bwMode="auto">
          <a:xfrm>
            <a:off x="457200" y="1447800"/>
            <a:ext cx="8382000" cy="49560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Example</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990600" y="1371600"/>
            <a:ext cx="7028216" cy="5301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Tasks</a:t>
            </a:r>
            <a:endParaRPr lang="en-US" dirty="0"/>
          </a:p>
        </p:txBody>
      </p:sp>
      <p:sp>
        <p:nvSpPr>
          <p:cNvPr id="3" name="Content Placeholder 2"/>
          <p:cNvSpPr>
            <a:spLocks noGrp="1"/>
          </p:cNvSpPr>
          <p:nvPr>
            <p:ph idx="1"/>
          </p:nvPr>
        </p:nvSpPr>
        <p:spPr/>
        <p:txBody>
          <a:bodyPr/>
          <a:lstStyle/>
          <a:p>
            <a:r>
              <a:rPr lang="en-US" dirty="0" smtClean="0"/>
              <a:t>Simple queries</a:t>
            </a:r>
          </a:p>
          <a:p>
            <a:r>
              <a:rPr lang="en-US" dirty="0" smtClean="0"/>
              <a:t>Conjunctive queries</a:t>
            </a:r>
          </a:p>
          <a:p>
            <a:r>
              <a:rPr lang="en-US" dirty="0" smtClean="0"/>
              <a:t>Optimality – P(outcome | action, evidence)</a:t>
            </a:r>
          </a:p>
          <a:p>
            <a:r>
              <a:rPr lang="en-US" dirty="0" smtClean="0"/>
              <a:t>Value of information – what to do next</a:t>
            </a:r>
          </a:p>
          <a:p>
            <a:r>
              <a:rPr lang="en-US" dirty="0" smtClean="0"/>
              <a:t>Sensitivity – which values are most important</a:t>
            </a:r>
          </a:p>
          <a:p>
            <a:r>
              <a:rPr lang="en-US" dirty="0" smtClean="0"/>
              <a:t>Explanation – why do I need to do something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by Enumeration</a:t>
            </a:r>
            <a:endParaRPr lang="en-US" dirty="0"/>
          </a:p>
        </p:txBody>
      </p:sp>
      <p:sp>
        <p:nvSpPr>
          <p:cNvPr id="3" name="Content Placeholder 2"/>
          <p:cNvSpPr>
            <a:spLocks noGrp="1"/>
          </p:cNvSpPr>
          <p:nvPr>
            <p:ph idx="1"/>
          </p:nvPr>
        </p:nvSpPr>
        <p:spPr/>
        <p:txBody>
          <a:bodyPr/>
          <a:lstStyle/>
          <a:p>
            <a:r>
              <a:rPr lang="en-US" dirty="0" smtClean="0"/>
              <a:t>Go through every case using every variable with every probability</a:t>
            </a:r>
          </a:p>
          <a:p>
            <a:r>
              <a:rPr lang="en-US" dirty="0" smtClean="0"/>
              <a:t>Grows exponentially with size of the network</a:t>
            </a:r>
          </a:p>
          <a:p>
            <a:r>
              <a:rPr lang="en-US" dirty="0" smtClean="0"/>
              <a:t>Can become intractable </a:t>
            </a:r>
          </a:p>
          <a:p>
            <a:r>
              <a:rPr lang="en-US" dirty="0" smtClean="0"/>
              <a:t>2</a:t>
            </a:r>
            <a:r>
              <a:rPr lang="en-US" baseline="30000" dirty="0" smtClean="0"/>
              <a:t>50</a:t>
            </a:r>
            <a:r>
              <a:rPr lang="en-US" dirty="0" smtClean="0"/>
              <a:t> = 1X10</a:t>
            </a:r>
            <a:r>
              <a:rPr lang="en-US" baseline="30000" dirty="0" smtClean="0"/>
              <a:t>15</a:t>
            </a:r>
            <a:r>
              <a:rPr lang="en-US" dirty="0" smtClean="0"/>
              <a:t> &gt; 1 day (at 1 billion calculations per second)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by Stochastic Simulation</a:t>
            </a:r>
            <a:endParaRPr lang="en-US" dirty="0"/>
          </a:p>
        </p:txBody>
      </p:sp>
      <p:sp>
        <p:nvSpPr>
          <p:cNvPr id="3" name="Content Placeholder 2"/>
          <p:cNvSpPr>
            <a:spLocks noGrp="1"/>
          </p:cNvSpPr>
          <p:nvPr>
            <p:ph idx="1"/>
          </p:nvPr>
        </p:nvSpPr>
        <p:spPr/>
        <p:txBody>
          <a:bodyPr/>
          <a:lstStyle/>
          <a:p>
            <a:r>
              <a:rPr lang="en-US" dirty="0" smtClean="0"/>
              <a:t>There must be a better way then enumeration.</a:t>
            </a:r>
          </a:p>
          <a:p>
            <a:r>
              <a:rPr lang="en-US" dirty="0" smtClean="0"/>
              <a:t>Lets roll the dice and see what happens</a:t>
            </a:r>
          </a:p>
          <a:p>
            <a:r>
              <a:rPr lang="en-US" dirty="0" smtClean="0"/>
              <a:t>I can calculate the odds of heads or tails, or I can flip a coin over and over and see what odds turn up.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Stochastic?</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smtClean="0"/>
              <a:t>A </a:t>
            </a:r>
            <a:r>
              <a:rPr lang="en-US" dirty="0"/>
              <a:t>s</a:t>
            </a:r>
            <a:r>
              <a:rPr lang="en-US" dirty="0" smtClean="0"/>
              <a:t>ystem </a:t>
            </a:r>
            <a:r>
              <a:rPr lang="en-US" dirty="0"/>
              <a:t>w</a:t>
            </a:r>
            <a:r>
              <a:rPr lang="en-US" dirty="0" smtClean="0"/>
              <a:t>hose behavior is intrinsically     non-deterministic.</a:t>
            </a:r>
          </a:p>
          <a:p>
            <a:r>
              <a:rPr lang="en-US" dirty="0" smtClean="0"/>
              <a:t>A system’s subsequent state is determined by predictable actions and a random element.</a:t>
            </a:r>
          </a:p>
          <a:p>
            <a:r>
              <a:rPr lang="en-US" dirty="0" smtClean="0"/>
              <a:t>Drunken sailor.</a:t>
            </a:r>
            <a:endParaRPr lang="en-US" dirty="0"/>
          </a:p>
        </p:txBody>
      </p:sp>
      <p:pic>
        <p:nvPicPr>
          <p:cNvPr id="17410" name="Picture 2" descr="stock vector : Drunk man">
            <a:hlinkClick r:id="rId2"/>
          </p:cNvPr>
          <p:cNvPicPr>
            <a:picLocks noChangeAspect="1" noChangeArrowheads="1"/>
          </p:cNvPicPr>
          <p:nvPr/>
        </p:nvPicPr>
        <p:blipFill>
          <a:blip r:embed="rId3" cstate="print"/>
          <a:srcRect/>
          <a:stretch>
            <a:fillRect/>
          </a:stretch>
        </p:blipFill>
        <p:spPr bwMode="auto">
          <a:xfrm>
            <a:off x="5715000" y="1524000"/>
            <a:ext cx="3028950" cy="4476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Matrix</a:t>
            </a:r>
            <a:endParaRPr lang="en-US" dirty="0"/>
          </a:p>
        </p:txBody>
      </p:sp>
      <p:sp>
        <p:nvSpPr>
          <p:cNvPr id="3" name="Content Placeholder 2"/>
          <p:cNvSpPr>
            <a:spLocks noGrp="1"/>
          </p:cNvSpPr>
          <p:nvPr>
            <p:ph idx="1"/>
          </p:nvPr>
        </p:nvSpPr>
        <p:spPr>
          <a:xfrm>
            <a:off x="457200" y="1600201"/>
            <a:ext cx="8229600" cy="2286000"/>
          </a:xfrm>
        </p:spPr>
        <p:txBody>
          <a:bodyPr>
            <a:normAutofit fontScale="92500" lnSpcReduction="20000"/>
          </a:bodyPr>
          <a:lstStyle/>
          <a:p>
            <a:r>
              <a:rPr lang="en-US" dirty="0" smtClean="0"/>
              <a:t>also called a </a:t>
            </a:r>
            <a:r>
              <a:rPr lang="en-US" b="1" dirty="0" smtClean="0"/>
              <a:t>probability matrix</a:t>
            </a:r>
            <a:r>
              <a:rPr lang="en-US" dirty="0" smtClean="0"/>
              <a:t>, </a:t>
            </a:r>
            <a:r>
              <a:rPr lang="en-US" b="1" dirty="0" smtClean="0"/>
              <a:t>transition matrix</a:t>
            </a:r>
            <a:r>
              <a:rPr lang="en-US" dirty="0" smtClean="0"/>
              <a:t>, </a:t>
            </a:r>
            <a:r>
              <a:rPr lang="en-US" b="1" dirty="0" smtClean="0"/>
              <a:t>substitution matrix</a:t>
            </a:r>
            <a:r>
              <a:rPr lang="en-US" dirty="0" smtClean="0"/>
              <a:t>, or </a:t>
            </a:r>
            <a:r>
              <a:rPr lang="en-US" b="1" dirty="0" smtClean="0"/>
              <a:t>Markov matrix</a:t>
            </a:r>
          </a:p>
          <a:p>
            <a:r>
              <a:rPr lang="en-US" dirty="0" smtClean="0"/>
              <a:t>Matrix of non-negative, real numbers between 0 and 1 ( 0 ≤ X ≤ 1 )</a:t>
            </a:r>
          </a:p>
          <a:p>
            <a:r>
              <a:rPr lang="en-US" dirty="0" smtClean="0"/>
              <a:t>Every row must total to 1 </a:t>
            </a:r>
            <a:endParaRPr lang="en-US" dirty="0"/>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0400" y="4495800"/>
            <a:ext cx="2567104" cy="1238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9085</TotalTime>
  <Words>1511</Words>
  <Application>Microsoft Office PowerPoint</Application>
  <PresentationFormat>On-screen Show (4:3)</PresentationFormat>
  <Paragraphs>232</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Stochastic Markov Processes  and Bayesian Networks</vt:lpstr>
      <vt:lpstr>Bayesian or Belief Network</vt:lpstr>
      <vt:lpstr>Bayesian Networks</vt:lpstr>
      <vt:lpstr>Network Example</vt:lpstr>
      <vt:lpstr>Inference Tasks</vt:lpstr>
      <vt:lpstr>Inference by Enumeration</vt:lpstr>
      <vt:lpstr>Inference by Stochastic Simulation</vt:lpstr>
      <vt:lpstr>Stochastic?</vt:lpstr>
      <vt:lpstr>Stochastic Matrix</vt:lpstr>
      <vt:lpstr>Stochastic Matrix</vt:lpstr>
      <vt:lpstr>Cat and Mouse</vt:lpstr>
      <vt:lpstr>5 box cat and mouse game</vt:lpstr>
      <vt:lpstr>State Diagram of cat and mouse</vt:lpstr>
      <vt:lpstr>Instance of a game</vt:lpstr>
      <vt:lpstr>Stochastic System</vt:lpstr>
      <vt:lpstr>Properties</vt:lpstr>
      <vt:lpstr>Frog Cell Cycle</vt:lpstr>
      <vt:lpstr>Frog Cell Cycle </vt:lpstr>
      <vt:lpstr>Markov?</vt:lpstr>
      <vt:lpstr>Markov Chain</vt:lpstr>
      <vt:lpstr>Markov Chain</vt:lpstr>
      <vt:lpstr>First Order Markov Chain</vt:lpstr>
      <vt:lpstr>Second Order Markov Chain</vt:lpstr>
      <vt:lpstr>Stochastic Markov Chain</vt:lpstr>
      <vt:lpstr>Back to the Frog Cell Cycle</vt:lpstr>
      <vt:lpstr>Hidden Markov Models</vt:lpstr>
      <vt:lpstr>Hidden Markov Models</vt:lpstr>
      <vt:lpstr>Components of an HMM</vt:lpstr>
      <vt:lpstr>Handwriting analysis using HMM</vt:lpstr>
      <vt:lpstr>Lets predict the weather</vt:lpstr>
      <vt:lpstr>Steady State</vt:lpstr>
      <vt:lpstr>Poisson Process</vt:lpstr>
      <vt:lpstr>Poisson Process</vt:lpstr>
      <vt:lpstr>Poisson Process</vt:lpstr>
      <vt:lpstr>WAKE UP!!! I’M DONE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Markov Processes</dc:title>
  <dc:creator>aron</dc:creator>
  <cp:lastModifiedBy>aron</cp:lastModifiedBy>
  <cp:revision>211</cp:revision>
  <dcterms:created xsi:type="dcterms:W3CDTF">2011-12-28T17:59:37Z</dcterms:created>
  <dcterms:modified xsi:type="dcterms:W3CDTF">2012-01-11T13:01:07Z</dcterms:modified>
</cp:coreProperties>
</file>