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0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9BF829-1D29-455E-9BF7-D2902809597E}" type="doc">
      <dgm:prSet loTypeId="urn:microsoft.com/office/officeart/2005/8/layout/hierarchy2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29B9F6A-2916-47EC-8AD6-AAE7AC15F2B8}">
      <dgm:prSet phldrT="[Text]"/>
      <dgm:spPr/>
      <dgm:t>
        <a:bodyPr/>
        <a:lstStyle/>
        <a:p>
          <a:r>
            <a:rPr lang="en-US" dirty="0" smtClean="0"/>
            <a:t>Travel Advance Request</a:t>
          </a:r>
          <a:endParaRPr lang="en-US" dirty="0"/>
        </a:p>
      </dgm:t>
    </dgm:pt>
    <dgm:pt modelId="{33F2F125-C314-4057-853D-58AA96507C59}" type="parTrans" cxnId="{91DAC4EB-74A4-4E0D-BE82-2687DAB1DA90}">
      <dgm:prSet/>
      <dgm:spPr/>
      <dgm:t>
        <a:bodyPr/>
        <a:lstStyle/>
        <a:p>
          <a:endParaRPr lang="en-US"/>
        </a:p>
      </dgm:t>
    </dgm:pt>
    <dgm:pt modelId="{812295E1-B4A9-4C3A-BCE7-6B2015C6E453}" type="sibTrans" cxnId="{91DAC4EB-74A4-4E0D-BE82-2687DAB1DA90}">
      <dgm:prSet/>
      <dgm:spPr/>
      <dgm:t>
        <a:bodyPr/>
        <a:lstStyle/>
        <a:p>
          <a:endParaRPr lang="en-US"/>
        </a:p>
      </dgm:t>
    </dgm:pt>
    <dgm:pt modelId="{C867E31C-03CC-4DF6-8A86-21E38828B495}">
      <dgm:prSet phldrT="[Text]"/>
      <dgm:spPr/>
      <dgm:t>
        <a:bodyPr/>
        <a:lstStyle/>
        <a:p>
          <a:r>
            <a:rPr lang="en-US" dirty="0" smtClean="0"/>
            <a:t>E- Payment</a:t>
          </a:r>
          <a:endParaRPr lang="en-US" dirty="0"/>
        </a:p>
      </dgm:t>
    </dgm:pt>
    <dgm:pt modelId="{20A8A704-26C0-4904-8C7B-FA9B4A23BCE7}" type="parTrans" cxnId="{6C55BA9B-12B9-4BE3-AC87-8F76E8852904}">
      <dgm:prSet/>
      <dgm:spPr/>
      <dgm:t>
        <a:bodyPr/>
        <a:lstStyle/>
        <a:p>
          <a:endParaRPr lang="en-US" dirty="0"/>
        </a:p>
      </dgm:t>
    </dgm:pt>
    <dgm:pt modelId="{99565FC3-14F5-4A0C-9279-DF0855377633}" type="sibTrans" cxnId="{6C55BA9B-12B9-4BE3-AC87-8F76E8852904}">
      <dgm:prSet/>
      <dgm:spPr/>
      <dgm:t>
        <a:bodyPr/>
        <a:lstStyle/>
        <a:p>
          <a:endParaRPr lang="en-US"/>
        </a:p>
      </dgm:t>
    </dgm:pt>
    <dgm:pt modelId="{A6562731-2CD8-4EE6-8CD7-82DE544D23D0}">
      <dgm:prSet phldrT="[Text]" custT="1"/>
      <dgm:spPr/>
      <dgm:t>
        <a:bodyPr/>
        <a:lstStyle/>
        <a:p>
          <a:pPr algn="l"/>
          <a:endParaRPr lang="en-US" sz="1000" dirty="0" smtClean="0"/>
        </a:p>
        <a:p>
          <a:pPr algn="l"/>
          <a:endParaRPr lang="en-US" sz="1000" dirty="0" smtClean="0"/>
        </a:p>
        <a:p>
          <a:pPr algn="l"/>
          <a:endParaRPr lang="en-US" sz="1000" dirty="0" smtClean="0"/>
        </a:p>
        <a:p>
          <a:pPr algn="l"/>
          <a:r>
            <a:rPr lang="en-US" sz="1000" dirty="0" smtClean="0"/>
            <a:t>In the RF CUNY Website, Sing in </a:t>
          </a:r>
        </a:p>
        <a:p>
          <a:pPr algn="l"/>
          <a:r>
            <a:rPr lang="en-US" sz="1000" dirty="0" smtClean="0"/>
            <a:t>1.Go to forms</a:t>
          </a:r>
        </a:p>
        <a:p>
          <a:pPr algn="l"/>
          <a:r>
            <a:rPr lang="en-US" sz="1000" dirty="0" smtClean="0"/>
            <a:t>2. Click OTPS/Purchasing</a:t>
          </a:r>
        </a:p>
        <a:p>
          <a:pPr algn="l"/>
          <a:r>
            <a:rPr lang="en-US" sz="1000" dirty="0" smtClean="0"/>
            <a:t>3.Under accounts Payable find Travel Advance form ( for e-payment)</a:t>
          </a:r>
        </a:p>
        <a:p>
          <a:pPr algn="l"/>
          <a:r>
            <a:rPr lang="en-US" sz="1000" dirty="0" smtClean="0"/>
            <a:t>4. Complete form and obtain necessary approval signature</a:t>
          </a:r>
        </a:p>
        <a:p>
          <a:pPr algn="l"/>
          <a:r>
            <a:rPr lang="en-US" sz="1000" dirty="0" smtClean="0"/>
            <a:t>5. Attach Copies of: </a:t>
          </a:r>
        </a:p>
        <a:p>
          <a:pPr algn="l"/>
          <a:r>
            <a:rPr lang="en-US" sz="1000" dirty="0" smtClean="0"/>
            <a:t>Original receipts for expenses, including airline, toll charges, car rental, meeting registration. </a:t>
          </a:r>
        </a:p>
        <a:p>
          <a:pPr algn="l"/>
          <a:r>
            <a:rPr lang="en-US" sz="1000" dirty="0" smtClean="0"/>
            <a:t>Copies of the conference brochure, seminar agenda, hotel bill, or other evidence of duration of the trip.</a:t>
          </a:r>
        </a:p>
        <a:p>
          <a:pPr algn="l"/>
          <a:r>
            <a:rPr lang="en-US" sz="1000" dirty="0" smtClean="0"/>
            <a:t>Copy of the Travel Advance request if  payment was obtained.</a:t>
          </a:r>
        </a:p>
        <a:p>
          <a:pPr algn="l"/>
          <a:r>
            <a:rPr lang="en-US" sz="1000" dirty="0" smtClean="0"/>
            <a:t>6. Send complete form , with attachments to the RF OTPS Team</a:t>
          </a:r>
        </a:p>
        <a:p>
          <a:pPr algn="l"/>
          <a:r>
            <a:rPr lang="en-US" sz="1000" dirty="0" smtClean="0"/>
            <a:t>A check for the net amount due to  the traveler will be issued after receipt of properly completed Travel Expense  Voucher and Request for Payment and all required  supporting documentation .</a:t>
          </a:r>
        </a:p>
        <a:p>
          <a:pPr algn="l"/>
          <a:r>
            <a:rPr lang="en-US" sz="1000" dirty="0" smtClean="0"/>
            <a:t>7. Keep a copy of entire submission for your records </a:t>
          </a:r>
        </a:p>
        <a:p>
          <a:pPr algn="l"/>
          <a:r>
            <a:rPr lang="en-US" sz="1000" dirty="0" smtClean="0"/>
            <a:t>8. For additional information refer to the instruction s in the back of the from. </a:t>
          </a:r>
        </a:p>
        <a:p>
          <a:pPr algn="l"/>
          <a:endParaRPr lang="en-US" sz="1000" dirty="0" smtClean="0"/>
        </a:p>
        <a:p>
          <a:pPr algn="l"/>
          <a:endParaRPr lang="en-US" sz="900" dirty="0" smtClean="0"/>
        </a:p>
        <a:p>
          <a:pPr algn="l"/>
          <a:endParaRPr lang="en-US" sz="600" dirty="0"/>
        </a:p>
      </dgm:t>
    </dgm:pt>
    <dgm:pt modelId="{918DFAC7-55D0-43A2-AA98-3E9D14B8832A}" type="parTrans" cxnId="{D628B33E-2207-4F94-B5D0-138389D25934}">
      <dgm:prSet/>
      <dgm:spPr/>
      <dgm:t>
        <a:bodyPr/>
        <a:lstStyle/>
        <a:p>
          <a:endParaRPr lang="en-US" dirty="0"/>
        </a:p>
      </dgm:t>
    </dgm:pt>
    <dgm:pt modelId="{C283E199-DC83-4B34-A1B8-102873E81D0F}" type="sibTrans" cxnId="{D628B33E-2207-4F94-B5D0-138389D25934}">
      <dgm:prSet/>
      <dgm:spPr/>
      <dgm:t>
        <a:bodyPr/>
        <a:lstStyle/>
        <a:p>
          <a:endParaRPr lang="en-US"/>
        </a:p>
      </dgm:t>
    </dgm:pt>
    <dgm:pt modelId="{9837C1F4-1D48-44C6-AFDD-E6428F6AE2F9}">
      <dgm:prSet phldrT="[Text]"/>
      <dgm:spPr/>
      <dgm:t>
        <a:bodyPr/>
        <a:lstStyle/>
        <a:p>
          <a:r>
            <a:rPr lang="en-US" dirty="0" smtClean="0"/>
            <a:t>Bar-coded form, ORSP at Lehman </a:t>
          </a:r>
          <a:endParaRPr lang="en-US" dirty="0"/>
        </a:p>
      </dgm:t>
    </dgm:pt>
    <dgm:pt modelId="{821DBF03-0B23-49FB-B06C-DCEE616237F3}" type="parTrans" cxnId="{66CB8AED-273B-462A-AAA6-21DE8A8AC908}">
      <dgm:prSet/>
      <dgm:spPr/>
      <dgm:t>
        <a:bodyPr/>
        <a:lstStyle/>
        <a:p>
          <a:endParaRPr lang="en-US" dirty="0"/>
        </a:p>
      </dgm:t>
    </dgm:pt>
    <dgm:pt modelId="{9D664A67-3364-4AD2-8AD8-6762ED0CFADC}" type="sibTrans" cxnId="{66CB8AED-273B-462A-AAA6-21DE8A8AC908}">
      <dgm:prSet/>
      <dgm:spPr/>
      <dgm:t>
        <a:bodyPr/>
        <a:lstStyle/>
        <a:p>
          <a:endParaRPr lang="en-US"/>
        </a:p>
      </dgm:t>
    </dgm:pt>
    <dgm:pt modelId="{7EB8756D-43CE-4684-9701-8D574A0F1095}">
      <dgm:prSet phldrT="[Text]" custT="1"/>
      <dgm:spPr/>
      <dgm:t>
        <a:bodyPr/>
        <a:lstStyle/>
        <a:p>
          <a:pPr algn="l"/>
          <a:r>
            <a:rPr lang="en-US" sz="1050" dirty="0" smtClean="0"/>
            <a:t>1.Obtain Travel Advance request form from ORSP at Lehman College (SH-303)</a:t>
          </a:r>
        </a:p>
        <a:p>
          <a:pPr algn="l"/>
          <a:r>
            <a:rPr lang="en-US" sz="1050" dirty="0" smtClean="0"/>
            <a:t>2. Follow steps from 4 to 7 from above </a:t>
          </a:r>
          <a:endParaRPr lang="en-US" sz="1050" dirty="0"/>
        </a:p>
      </dgm:t>
    </dgm:pt>
    <dgm:pt modelId="{ED71A0BF-724D-441F-A824-5E5DC45EBA67}" type="parTrans" cxnId="{37E6FF92-A327-4226-AD42-47765AF75976}">
      <dgm:prSet/>
      <dgm:spPr/>
      <dgm:t>
        <a:bodyPr/>
        <a:lstStyle/>
        <a:p>
          <a:endParaRPr lang="en-US" dirty="0"/>
        </a:p>
      </dgm:t>
    </dgm:pt>
    <dgm:pt modelId="{93CD82C7-0934-4826-A612-B70FA7F0E172}" type="sibTrans" cxnId="{37E6FF92-A327-4226-AD42-47765AF75976}">
      <dgm:prSet/>
      <dgm:spPr/>
      <dgm:t>
        <a:bodyPr/>
        <a:lstStyle/>
        <a:p>
          <a:endParaRPr lang="en-US"/>
        </a:p>
      </dgm:t>
    </dgm:pt>
    <dgm:pt modelId="{498076E4-9FC6-4623-A2B9-E20AE268C0FD}" type="pres">
      <dgm:prSet presAssocID="{249BF829-1D29-455E-9BF7-D2902809597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DEFF61-263E-43FB-A2A1-2F0F0232C633}" type="pres">
      <dgm:prSet presAssocID="{429B9F6A-2916-47EC-8AD6-AAE7AC15F2B8}" presName="root1" presStyleCnt="0"/>
      <dgm:spPr/>
    </dgm:pt>
    <dgm:pt modelId="{CFD11B74-7C69-48A9-97DC-C19889688CCF}" type="pres">
      <dgm:prSet presAssocID="{429B9F6A-2916-47EC-8AD6-AAE7AC15F2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990280-7D01-4C86-B25B-8A30F189CDB6}" type="pres">
      <dgm:prSet presAssocID="{429B9F6A-2916-47EC-8AD6-AAE7AC15F2B8}" presName="level2hierChild" presStyleCnt="0"/>
      <dgm:spPr/>
    </dgm:pt>
    <dgm:pt modelId="{C5FAA014-46F8-4C61-B563-4DDF85978E00}" type="pres">
      <dgm:prSet presAssocID="{20A8A704-26C0-4904-8C7B-FA9B4A23BCE7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2C22ED7-9A5E-44EC-BE0E-C89E844A91DE}" type="pres">
      <dgm:prSet presAssocID="{20A8A704-26C0-4904-8C7B-FA9B4A23BCE7}" presName="connTx" presStyleLbl="parChTrans1D2" presStyleIdx="0" presStyleCnt="2"/>
      <dgm:spPr/>
      <dgm:t>
        <a:bodyPr/>
        <a:lstStyle/>
        <a:p>
          <a:endParaRPr lang="en-US"/>
        </a:p>
      </dgm:t>
    </dgm:pt>
    <dgm:pt modelId="{29039852-324F-48A9-BF6E-4FAE033DEAC1}" type="pres">
      <dgm:prSet presAssocID="{C867E31C-03CC-4DF6-8A86-21E38828B495}" presName="root2" presStyleCnt="0"/>
      <dgm:spPr/>
    </dgm:pt>
    <dgm:pt modelId="{0D1243B4-BD7C-49C3-A736-880AB4DDAD8D}" type="pres">
      <dgm:prSet presAssocID="{C867E31C-03CC-4DF6-8A86-21E38828B49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324CD9-D7CF-4A2A-B59A-21330753F1B3}" type="pres">
      <dgm:prSet presAssocID="{C867E31C-03CC-4DF6-8A86-21E38828B495}" presName="level3hierChild" presStyleCnt="0"/>
      <dgm:spPr/>
    </dgm:pt>
    <dgm:pt modelId="{C29D6B5E-7CE6-4255-B227-6CB36742BF8B}" type="pres">
      <dgm:prSet presAssocID="{918DFAC7-55D0-43A2-AA98-3E9D14B8832A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13531EA2-C6D3-47B4-8EC0-B2ADE1D26962}" type="pres">
      <dgm:prSet presAssocID="{918DFAC7-55D0-43A2-AA98-3E9D14B8832A}" presName="connTx" presStyleLbl="parChTrans1D3" presStyleIdx="0" presStyleCnt="2"/>
      <dgm:spPr/>
      <dgm:t>
        <a:bodyPr/>
        <a:lstStyle/>
        <a:p>
          <a:endParaRPr lang="en-US"/>
        </a:p>
      </dgm:t>
    </dgm:pt>
    <dgm:pt modelId="{0D476788-722F-4225-BBEE-4229851D4AA5}" type="pres">
      <dgm:prSet presAssocID="{A6562731-2CD8-4EE6-8CD7-82DE544D23D0}" presName="root2" presStyleCnt="0"/>
      <dgm:spPr/>
    </dgm:pt>
    <dgm:pt modelId="{39964C8C-750E-4E03-B488-A3C1D5A53582}" type="pres">
      <dgm:prSet presAssocID="{A6562731-2CD8-4EE6-8CD7-82DE544D23D0}" presName="LevelTwoTextNode" presStyleLbl="node3" presStyleIdx="0" presStyleCnt="2" custScaleX="141836" custScaleY="5344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A4EAC7-872F-4E12-8630-55CB3D317D1B}" type="pres">
      <dgm:prSet presAssocID="{A6562731-2CD8-4EE6-8CD7-82DE544D23D0}" presName="level3hierChild" presStyleCnt="0"/>
      <dgm:spPr/>
    </dgm:pt>
    <dgm:pt modelId="{EF052BBD-BF78-48DA-A9EE-25579F5E911A}" type="pres">
      <dgm:prSet presAssocID="{821DBF03-0B23-49FB-B06C-DCEE616237F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3CBF973-E6CB-4E57-B4C7-5176C9982B89}" type="pres">
      <dgm:prSet presAssocID="{821DBF03-0B23-49FB-B06C-DCEE616237F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18CB317-3A6D-44A0-82B9-A0EFA79871AD}" type="pres">
      <dgm:prSet presAssocID="{9837C1F4-1D48-44C6-AFDD-E6428F6AE2F9}" presName="root2" presStyleCnt="0"/>
      <dgm:spPr/>
    </dgm:pt>
    <dgm:pt modelId="{A2CDD7C5-1EB1-489B-83A1-A28EAF768024}" type="pres">
      <dgm:prSet presAssocID="{9837C1F4-1D48-44C6-AFDD-E6428F6AE2F9}" presName="LevelTwoTextNode" presStyleLbl="node2" presStyleIdx="1" presStyleCnt="2" custLinFactNeighborX="-2277" custLinFactNeighborY="15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C939C2-24AC-43B8-8A29-A129981473D9}" type="pres">
      <dgm:prSet presAssocID="{9837C1F4-1D48-44C6-AFDD-E6428F6AE2F9}" presName="level3hierChild" presStyleCnt="0"/>
      <dgm:spPr/>
    </dgm:pt>
    <dgm:pt modelId="{32EC893F-F804-4AB6-9437-63927C46E921}" type="pres">
      <dgm:prSet presAssocID="{ED71A0BF-724D-441F-A824-5E5DC45EBA67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4C12B1A7-4152-4A0F-B6F4-FDE20CFA37B7}" type="pres">
      <dgm:prSet presAssocID="{ED71A0BF-724D-441F-A824-5E5DC45EBA67}" presName="connTx" presStyleLbl="parChTrans1D3" presStyleIdx="1" presStyleCnt="2"/>
      <dgm:spPr/>
      <dgm:t>
        <a:bodyPr/>
        <a:lstStyle/>
        <a:p>
          <a:endParaRPr lang="en-US"/>
        </a:p>
      </dgm:t>
    </dgm:pt>
    <dgm:pt modelId="{A3069576-B3A3-46DA-A8BD-3397F30A15FD}" type="pres">
      <dgm:prSet presAssocID="{7EB8756D-43CE-4684-9701-8D574A0F1095}" presName="root2" presStyleCnt="0"/>
      <dgm:spPr/>
    </dgm:pt>
    <dgm:pt modelId="{19A8C542-0B0D-4121-96C9-DFDCE6AF9783}" type="pres">
      <dgm:prSet presAssocID="{7EB8756D-43CE-4684-9701-8D574A0F1095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70F829-6F6C-4332-99C2-C20F03B8C9A5}" type="pres">
      <dgm:prSet presAssocID="{7EB8756D-43CE-4684-9701-8D574A0F1095}" presName="level3hierChild" presStyleCnt="0"/>
      <dgm:spPr/>
    </dgm:pt>
  </dgm:ptLst>
  <dgm:cxnLst>
    <dgm:cxn modelId="{51CC6E2B-547D-4D64-BBA1-08CDE8D7A370}" type="presOf" srcId="{821DBF03-0B23-49FB-B06C-DCEE616237F3}" destId="{EF052BBD-BF78-48DA-A9EE-25579F5E911A}" srcOrd="0" destOrd="0" presId="urn:microsoft.com/office/officeart/2005/8/layout/hierarchy2"/>
    <dgm:cxn modelId="{707F74D9-5DEA-4C78-9B1E-090C8CE852FC}" type="presOf" srcId="{821DBF03-0B23-49FB-B06C-DCEE616237F3}" destId="{B3CBF973-E6CB-4E57-B4C7-5176C9982B89}" srcOrd="1" destOrd="0" presId="urn:microsoft.com/office/officeart/2005/8/layout/hierarchy2"/>
    <dgm:cxn modelId="{37E6FF92-A327-4226-AD42-47765AF75976}" srcId="{9837C1F4-1D48-44C6-AFDD-E6428F6AE2F9}" destId="{7EB8756D-43CE-4684-9701-8D574A0F1095}" srcOrd="0" destOrd="0" parTransId="{ED71A0BF-724D-441F-A824-5E5DC45EBA67}" sibTransId="{93CD82C7-0934-4826-A612-B70FA7F0E172}"/>
    <dgm:cxn modelId="{D628B33E-2207-4F94-B5D0-138389D25934}" srcId="{C867E31C-03CC-4DF6-8A86-21E38828B495}" destId="{A6562731-2CD8-4EE6-8CD7-82DE544D23D0}" srcOrd="0" destOrd="0" parTransId="{918DFAC7-55D0-43A2-AA98-3E9D14B8832A}" sibTransId="{C283E199-DC83-4B34-A1B8-102873E81D0F}"/>
    <dgm:cxn modelId="{6E358543-3FC7-4F3B-B6CA-266CE9BAAA37}" type="presOf" srcId="{C867E31C-03CC-4DF6-8A86-21E38828B495}" destId="{0D1243B4-BD7C-49C3-A736-880AB4DDAD8D}" srcOrd="0" destOrd="0" presId="urn:microsoft.com/office/officeart/2005/8/layout/hierarchy2"/>
    <dgm:cxn modelId="{5E9051E8-BB56-4316-8207-C5F09DDC7E51}" type="presOf" srcId="{A6562731-2CD8-4EE6-8CD7-82DE544D23D0}" destId="{39964C8C-750E-4E03-B488-A3C1D5A53582}" srcOrd="0" destOrd="0" presId="urn:microsoft.com/office/officeart/2005/8/layout/hierarchy2"/>
    <dgm:cxn modelId="{0E902D44-F490-46C8-9C14-755762AEFEA8}" type="presOf" srcId="{429B9F6A-2916-47EC-8AD6-AAE7AC15F2B8}" destId="{CFD11B74-7C69-48A9-97DC-C19889688CCF}" srcOrd="0" destOrd="0" presId="urn:microsoft.com/office/officeart/2005/8/layout/hierarchy2"/>
    <dgm:cxn modelId="{A9BB81C6-DA45-418E-AAE4-BB8AD66C0548}" type="presOf" srcId="{ED71A0BF-724D-441F-A824-5E5DC45EBA67}" destId="{4C12B1A7-4152-4A0F-B6F4-FDE20CFA37B7}" srcOrd="1" destOrd="0" presId="urn:microsoft.com/office/officeart/2005/8/layout/hierarchy2"/>
    <dgm:cxn modelId="{66CB8AED-273B-462A-AAA6-21DE8A8AC908}" srcId="{429B9F6A-2916-47EC-8AD6-AAE7AC15F2B8}" destId="{9837C1F4-1D48-44C6-AFDD-E6428F6AE2F9}" srcOrd="1" destOrd="0" parTransId="{821DBF03-0B23-49FB-B06C-DCEE616237F3}" sibTransId="{9D664A67-3364-4AD2-8AD8-6762ED0CFADC}"/>
    <dgm:cxn modelId="{F896FEC7-BA23-4F5D-B617-6C9AB7122232}" type="presOf" srcId="{918DFAC7-55D0-43A2-AA98-3E9D14B8832A}" destId="{13531EA2-C6D3-47B4-8EC0-B2ADE1D26962}" srcOrd="1" destOrd="0" presId="urn:microsoft.com/office/officeart/2005/8/layout/hierarchy2"/>
    <dgm:cxn modelId="{57087ADA-91C5-40A8-A831-9574F49E2690}" type="presOf" srcId="{ED71A0BF-724D-441F-A824-5E5DC45EBA67}" destId="{32EC893F-F804-4AB6-9437-63927C46E921}" srcOrd="0" destOrd="0" presId="urn:microsoft.com/office/officeart/2005/8/layout/hierarchy2"/>
    <dgm:cxn modelId="{6D8B7F00-E0BD-49E5-AB67-47EEE9FE9D99}" type="presOf" srcId="{918DFAC7-55D0-43A2-AA98-3E9D14B8832A}" destId="{C29D6B5E-7CE6-4255-B227-6CB36742BF8B}" srcOrd="0" destOrd="0" presId="urn:microsoft.com/office/officeart/2005/8/layout/hierarchy2"/>
    <dgm:cxn modelId="{6C55BA9B-12B9-4BE3-AC87-8F76E8852904}" srcId="{429B9F6A-2916-47EC-8AD6-AAE7AC15F2B8}" destId="{C867E31C-03CC-4DF6-8A86-21E38828B495}" srcOrd="0" destOrd="0" parTransId="{20A8A704-26C0-4904-8C7B-FA9B4A23BCE7}" sibTransId="{99565FC3-14F5-4A0C-9279-DF0855377633}"/>
    <dgm:cxn modelId="{C2669C80-4BA4-4DED-AD6C-DD07D04E6222}" type="presOf" srcId="{20A8A704-26C0-4904-8C7B-FA9B4A23BCE7}" destId="{C5FAA014-46F8-4C61-B563-4DDF85978E00}" srcOrd="0" destOrd="0" presId="urn:microsoft.com/office/officeart/2005/8/layout/hierarchy2"/>
    <dgm:cxn modelId="{771C83D2-80E2-40E6-B212-E3941A551C90}" type="presOf" srcId="{9837C1F4-1D48-44C6-AFDD-E6428F6AE2F9}" destId="{A2CDD7C5-1EB1-489B-83A1-A28EAF768024}" srcOrd="0" destOrd="0" presId="urn:microsoft.com/office/officeart/2005/8/layout/hierarchy2"/>
    <dgm:cxn modelId="{91DAC4EB-74A4-4E0D-BE82-2687DAB1DA90}" srcId="{249BF829-1D29-455E-9BF7-D2902809597E}" destId="{429B9F6A-2916-47EC-8AD6-AAE7AC15F2B8}" srcOrd="0" destOrd="0" parTransId="{33F2F125-C314-4057-853D-58AA96507C59}" sibTransId="{812295E1-B4A9-4C3A-BCE7-6B2015C6E453}"/>
    <dgm:cxn modelId="{26994E74-EE5E-4CCB-9A1D-2D45F3AD7B4F}" type="presOf" srcId="{249BF829-1D29-455E-9BF7-D2902809597E}" destId="{498076E4-9FC6-4623-A2B9-E20AE268C0FD}" srcOrd="0" destOrd="0" presId="urn:microsoft.com/office/officeart/2005/8/layout/hierarchy2"/>
    <dgm:cxn modelId="{BBDCE047-0DA9-4A20-8AE0-B1CDE5F72D19}" type="presOf" srcId="{7EB8756D-43CE-4684-9701-8D574A0F1095}" destId="{19A8C542-0B0D-4121-96C9-DFDCE6AF9783}" srcOrd="0" destOrd="0" presId="urn:microsoft.com/office/officeart/2005/8/layout/hierarchy2"/>
    <dgm:cxn modelId="{9B4D3C01-F917-4F6A-AE22-516ABD4C5E65}" type="presOf" srcId="{20A8A704-26C0-4904-8C7B-FA9B4A23BCE7}" destId="{E2C22ED7-9A5E-44EC-BE0E-C89E844A91DE}" srcOrd="1" destOrd="0" presId="urn:microsoft.com/office/officeart/2005/8/layout/hierarchy2"/>
    <dgm:cxn modelId="{FED6DE25-1ABA-4C44-80A2-AC4864EF7B39}" type="presParOf" srcId="{498076E4-9FC6-4623-A2B9-E20AE268C0FD}" destId="{77DEFF61-263E-43FB-A2A1-2F0F0232C633}" srcOrd="0" destOrd="0" presId="urn:microsoft.com/office/officeart/2005/8/layout/hierarchy2"/>
    <dgm:cxn modelId="{26416114-BF2F-402C-B261-15F93E84E381}" type="presParOf" srcId="{77DEFF61-263E-43FB-A2A1-2F0F0232C633}" destId="{CFD11B74-7C69-48A9-97DC-C19889688CCF}" srcOrd="0" destOrd="0" presId="urn:microsoft.com/office/officeart/2005/8/layout/hierarchy2"/>
    <dgm:cxn modelId="{411F78D7-7E97-4AEB-BBC9-03227025C436}" type="presParOf" srcId="{77DEFF61-263E-43FB-A2A1-2F0F0232C633}" destId="{B9990280-7D01-4C86-B25B-8A30F189CDB6}" srcOrd="1" destOrd="0" presId="urn:microsoft.com/office/officeart/2005/8/layout/hierarchy2"/>
    <dgm:cxn modelId="{8D0A0546-6D6E-45FA-9A47-421CD3BE095D}" type="presParOf" srcId="{B9990280-7D01-4C86-B25B-8A30F189CDB6}" destId="{C5FAA014-46F8-4C61-B563-4DDF85978E00}" srcOrd="0" destOrd="0" presId="urn:microsoft.com/office/officeart/2005/8/layout/hierarchy2"/>
    <dgm:cxn modelId="{0AC610C0-6F60-4760-947A-7BC877E171CE}" type="presParOf" srcId="{C5FAA014-46F8-4C61-B563-4DDF85978E00}" destId="{E2C22ED7-9A5E-44EC-BE0E-C89E844A91DE}" srcOrd="0" destOrd="0" presId="urn:microsoft.com/office/officeart/2005/8/layout/hierarchy2"/>
    <dgm:cxn modelId="{EE02856C-8FC8-4C86-B5AA-FDB1D410D998}" type="presParOf" srcId="{B9990280-7D01-4C86-B25B-8A30F189CDB6}" destId="{29039852-324F-48A9-BF6E-4FAE033DEAC1}" srcOrd="1" destOrd="0" presId="urn:microsoft.com/office/officeart/2005/8/layout/hierarchy2"/>
    <dgm:cxn modelId="{24441050-014B-4F9F-95A3-528062EF7006}" type="presParOf" srcId="{29039852-324F-48A9-BF6E-4FAE033DEAC1}" destId="{0D1243B4-BD7C-49C3-A736-880AB4DDAD8D}" srcOrd="0" destOrd="0" presId="urn:microsoft.com/office/officeart/2005/8/layout/hierarchy2"/>
    <dgm:cxn modelId="{DCD322F5-BEF3-48C9-9134-39D64F70CAD0}" type="presParOf" srcId="{29039852-324F-48A9-BF6E-4FAE033DEAC1}" destId="{6C324CD9-D7CF-4A2A-B59A-21330753F1B3}" srcOrd="1" destOrd="0" presId="urn:microsoft.com/office/officeart/2005/8/layout/hierarchy2"/>
    <dgm:cxn modelId="{BE14A9D3-421D-43A2-BEC2-16900503BF37}" type="presParOf" srcId="{6C324CD9-D7CF-4A2A-B59A-21330753F1B3}" destId="{C29D6B5E-7CE6-4255-B227-6CB36742BF8B}" srcOrd="0" destOrd="0" presId="urn:microsoft.com/office/officeart/2005/8/layout/hierarchy2"/>
    <dgm:cxn modelId="{CC4C5080-ADC9-45A7-9D2E-EF41C44D1282}" type="presParOf" srcId="{C29D6B5E-7CE6-4255-B227-6CB36742BF8B}" destId="{13531EA2-C6D3-47B4-8EC0-B2ADE1D26962}" srcOrd="0" destOrd="0" presId="urn:microsoft.com/office/officeart/2005/8/layout/hierarchy2"/>
    <dgm:cxn modelId="{8B39AF05-BE20-40BD-A1B8-20563D677B30}" type="presParOf" srcId="{6C324CD9-D7CF-4A2A-B59A-21330753F1B3}" destId="{0D476788-722F-4225-BBEE-4229851D4AA5}" srcOrd="1" destOrd="0" presId="urn:microsoft.com/office/officeart/2005/8/layout/hierarchy2"/>
    <dgm:cxn modelId="{F3ED5E18-58D0-4585-B382-0F7272E37E0F}" type="presParOf" srcId="{0D476788-722F-4225-BBEE-4229851D4AA5}" destId="{39964C8C-750E-4E03-B488-A3C1D5A53582}" srcOrd="0" destOrd="0" presId="urn:microsoft.com/office/officeart/2005/8/layout/hierarchy2"/>
    <dgm:cxn modelId="{FB3EFCA7-9D6A-4C87-BF32-3B633203A7AB}" type="presParOf" srcId="{0D476788-722F-4225-BBEE-4229851D4AA5}" destId="{CDA4EAC7-872F-4E12-8630-55CB3D317D1B}" srcOrd="1" destOrd="0" presId="urn:microsoft.com/office/officeart/2005/8/layout/hierarchy2"/>
    <dgm:cxn modelId="{DE341122-19E5-4143-A876-D9F421705ED0}" type="presParOf" srcId="{B9990280-7D01-4C86-B25B-8A30F189CDB6}" destId="{EF052BBD-BF78-48DA-A9EE-25579F5E911A}" srcOrd="2" destOrd="0" presId="urn:microsoft.com/office/officeart/2005/8/layout/hierarchy2"/>
    <dgm:cxn modelId="{926B8D9F-9DD5-40A6-9EC2-C56FE7B2454D}" type="presParOf" srcId="{EF052BBD-BF78-48DA-A9EE-25579F5E911A}" destId="{B3CBF973-E6CB-4E57-B4C7-5176C9982B89}" srcOrd="0" destOrd="0" presId="urn:microsoft.com/office/officeart/2005/8/layout/hierarchy2"/>
    <dgm:cxn modelId="{456058E8-9F1C-4C1B-BB96-84AB1377913D}" type="presParOf" srcId="{B9990280-7D01-4C86-B25B-8A30F189CDB6}" destId="{018CB317-3A6D-44A0-82B9-A0EFA79871AD}" srcOrd="3" destOrd="0" presId="urn:microsoft.com/office/officeart/2005/8/layout/hierarchy2"/>
    <dgm:cxn modelId="{F58CD7BB-5903-448C-BA4B-B7CFD4A561B3}" type="presParOf" srcId="{018CB317-3A6D-44A0-82B9-A0EFA79871AD}" destId="{A2CDD7C5-1EB1-489B-83A1-A28EAF768024}" srcOrd="0" destOrd="0" presId="urn:microsoft.com/office/officeart/2005/8/layout/hierarchy2"/>
    <dgm:cxn modelId="{562AC583-0261-43BE-A952-775D3CEB236E}" type="presParOf" srcId="{018CB317-3A6D-44A0-82B9-A0EFA79871AD}" destId="{6BC939C2-24AC-43B8-8A29-A129981473D9}" srcOrd="1" destOrd="0" presId="urn:microsoft.com/office/officeart/2005/8/layout/hierarchy2"/>
    <dgm:cxn modelId="{2BC26A49-743F-44E5-B6DD-6B56DC4A539B}" type="presParOf" srcId="{6BC939C2-24AC-43B8-8A29-A129981473D9}" destId="{32EC893F-F804-4AB6-9437-63927C46E921}" srcOrd="0" destOrd="0" presId="urn:microsoft.com/office/officeart/2005/8/layout/hierarchy2"/>
    <dgm:cxn modelId="{F151A731-4D90-431F-B535-48C08636FBAE}" type="presParOf" srcId="{32EC893F-F804-4AB6-9437-63927C46E921}" destId="{4C12B1A7-4152-4A0F-B6F4-FDE20CFA37B7}" srcOrd="0" destOrd="0" presId="urn:microsoft.com/office/officeart/2005/8/layout/hierarchy2"/>
    <dgm:cxn modelId="{6BF65351-59DA-499C-86DE-763AC5A630D4}" type="presParOf" srcId="{6BC939C2-24AC-43B8-8A29-A129981473D9}" destId="{A3069576-B3A3-46DA-A8BD-3397F30A15FD}" srcOrd="1" destOrd="0" presId="urn:microsoft.com/office/officeart/2005/8/layout/hierarchy2"/>
    <dgm:cxn modelId="{4D20D2D5-8159-453F-8C48-A8A7B4F17822}" type="presParOf" srcId="{A3069576-B3A3-46DA-A8BD-3397F30A15FD}" destId="{19A8C542-0B0D-4121-96C9-DFDCE6AF9783}" srcOrd="0" destOrd="0" presId="urn:microsoft.com/office/officeart/2005/8/layout/hierarchy2"/>
    <dgm:cxn modelId="{148B9C02-97FC-4741-8ECF-BC133701014B}" type="presParOf" srcId="{A3069576-B3A3-46DA-A8BD-3397F30A15FD}" destId="{6570F829-6F6C-4332-99C2-C20F03B8C9A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01274C4-6E55-40E2-816F-208C62A90ACB}" type="doc">
      <dgm:prSet loTypeId="urn:microsoft.com/office/officeart/2005/8/layout/chevron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E124EC6-FFA8-43C7-A693-A9D0826267A2}">
      <dgm:prSet phldrT="[Text]"/>
      <dgm:spPr/>
      <dgm:t>
        <a:bodyPr/>
        <a:lstStyle/>
        <a:p>
          <a:r>
            <a:rPr lang="en-US" dirty="0" smtClean="0"/>
            <a:t>1.</a:t>
          </a:r>
          <a:endParaRPr lang="en-US" dirty="0"/>
        </a:p>
      </dgm:t>
    </dgm:pt>
    <dgm:pt modelId="{3068E423-F076-4B4A-A229-A25D664104C4}" type="parTrans" cxnId="{6965C8DF-AC5E-4135-B29F-7EBF50581789}">
      <dgm:prSet/>
      <dgm:spPr/>
      <dgm:t>
        <a:bodyPr/>
        <a:lstStyle/>
        <a:p>
          <a:endParaRPr lang="en-US"/>
        </a:p>
      </dgm:t>
    </dgm:pt>
    <dgm:pt modelId="{4AA01AE8-6232-4649-9A7F-92C3C151B416}" type="sibTrans" cxnId="{6965C8DF-AC5E-4135-B29F-7EBF50581789}">
      <dgm:prSet/>
      <dgm:spPr/>
      <dgm:t>
        <a:bodyPr/>
        <a:lstStyle/>
        <a:p>
          <a:endParaRPr lang="en-US"/>
        </a:p>
      </dgm:t>
    </dgm:pt>
    <dgm:pt modelId="{5F874087-A389-41CA-BA23-77209180B7A4}">
      <dgm:prSet phldrT="[Text]" custT="1"/>
      <dgm:spPr/>
      <dgm:t>
        <a:bodyPr/>
        <a:lstStyle/>
        <a:p>
          <a:r>
            <a:rPr lang="en-US" sz="2000" dirty="0" smtClean="0"/>
            <a:t>Scope of Work</a:t>
          </a:r>
          <a:endParaRPr lang="en-US" sz="2000" dirty="0"/>
        </a:p>
      </dgm:t>
    </dgm:pt>
    <dgm:pt modelId="{208401EE-2B4E-424B-A527-61D8CEE94ED8}" type="parTrans" cxnId="{5DF0E198-733C-4BC1-BCA9-E10DFFADF46F}">
      <dgm:prSet/>
      <dgm:spPr/>
      <dgm:t>
        <a:bodyPr/>
        <a:lstStyle/>
        <a:p>
          <a:endParaRPr lang="en-US"/>
        </a:p>
      </dgm:t>
    </dgm:pt>
    <dgm:pt modelId="{55201E35-6FF7-4F24-96CB-89554B8FEF8E}" type="sibTrans" cxnId="{5DF0E198-733C-4BC1-BCA9-E10DFFADF46F}">
      <dgm:prSet/>
      <dgm:spPr/>
      <dgm:t>
        <a:bodyPr/>
        <a:lstStyle/>
        <a:p>
          <a:endParaRPr lang="en-US"/>
        </a:p>
      </dgm:t>
    </dgm:pt>
    <dgm:pt modelId="{1A036992-FB36-4A9F-889C-D1D52E2B864A}">
      <dgm:prSet phldrT="[Text]"/>
      <dgm:spPr/>
      <dgm:t>
        <a:bodyPr/>
        <a:lstStyle/>
        <a:p>
          <a:r>
            <a:rPr lang="en-US" dirty="0" smtClean="0"/>
            <a:t>2.</a:t>
          </a:r>
          <a:endParaRPr lang="en-US" dirty="0"/>
        </a:p>
      </dgm:t>
    </dgm:pt>
    <dgm:pt modelId="{A7FFFCE5-7310-4F1A-88DD-FC26910C595E}" type="parTrans" cxnId="{68A36CB8-1E84-4CBA-A029-6AB900A84DEA}">
      <dgm:prSet/>
      <dgm:spPr/>
      <dgm:t>
        <a:bodyPr/>
        <a:lstStyle/>
        <a:p>
          <a:endParaRPr lang="en-US"/>
        </a:p>
      </dgm:t>
    </dgm:pt>
    <dgm:pt modelId="{50C28490-0DC1-4BB6-80A9-C90F0DCB07C5}" type="sibTrans" cxnId="{68A36CB8-1E84-4CBA-A029-6AB900A84DEA}">
      <dgm:prSet/>
      <dgm:spPr/>
      <dgm:t>
        <a:bodyPr/>
        <a:lstStyle/>
        <a:p>
          <a:endParaRPr lang="en-US"/>
        </a:p>
      </dgm:t>
    </dgm:pt>
    <dgm:pt modelId="{7B77D6E2-4F00-4016-AF69-AB10421C5BF7}">
      <dgm:prSet phldrT="[Text]" custT="1"/>
      <dgm:spPr/>
      <dgm:t>
        <a:bodyPr/>
        <a:lstStyle/>
        <a:p>
          <a:r>
            <a:rPr lang="en-US" sz="2000" dirty="0" smtClean="0"/>
            <a:t>Letter of Commitment go</a:t>
          </a:r>
          <a:r>
            <a:rPr lang="en-US" sz="2800" dirty="0" smtClean="0"/>
            <a:t>	</a:t>
          </a:r>
          <a:endParaRPr lang="en-US" sz="2800" dirty="0"/>
        </a:p>
      </dgm:t>
    </dgm:pt>
    <dgm:pt modelId="{A73787E0-7E5B-471C-863C-8DA9A59D88CB}" type="parTrans" cxnId="{402EBB20-E876-4C6F-9139-9A06FB631957}">
      <dgm:prSet/>
      <dgm:spPr/>
      <dgm:t>
        <a:bodyPr/>
        <a:lstStyle/>
        <a:p>
          <a:endParaRPr lang="en-US"/>
        </a:p>
      </dgm:t>
    </dgm:pt>
    <dgm:pt modelId="{A970268D-516F-4F17-9B8C-EA59E4575E23}" type="sibTrans" cxnId="{402EBB20-E876-4C6F-9139-9A06FB631957}">
      <dgm:prSet/>
      <dgm:spPr/>
      <dgm:t>
        <a:bodyPr/>
        <a:lstStyle/>
        <a:p>
          <a:endParaRPr lang="en-US"/>
        </a:p>
      </dgm:t>
    </dgm:pt>
    <dgm:pt modelId="{AD5D9893-C5D3-4890-82F1-C33599BEE53F}">
      <dgm:prSet phldrT="[Text]"/>
      <dgm:spPr/>
      <dgm:t>
        <a:bodyPr/>
        <a:lstStyle/>
        <a:p>
          <a:r>
            <a:rPr lang="en-US" dirty="0" smtClean="0"/>
            <a:t>3.</a:t>
          </a:r>
          <a:endParaRPr lang="en-US" dirty="0"/>
        </a:p>
      </dgm:t>
    </dgm:pt>
    <dgm:pt modelId="{806D26E5-51D0-4874-8CBB-A44A85163D5F}" type="parTrans" cxnId="{0D6E146C-1225-4D27-BAD0-65C54D25491E}">
      <dgm:prSet/>
      <dgm:spPr/>
      <dgm:t>
        <a:bodyPr/>
        <a:lstStyle/>
        <a:p>
          <a:endParaRPr lang="en-US"/>
        </a:p>
      </dgm:t>
    </dgm:pt>
    <dgm:pt modelId="{C7539AE1-DE5F-4707-92D3-397D43888DB9}" type="sibTrans" cxnId="{0D6E146C-1225-4D27-BAD0-65C54D25491E}">
      <dgm:prSet/>
      <dgm:spPr/>
      <dgm:t>
        <a:bodyPr/>
        <a:lstStyle/>
        <a:p>
          <a:endParaRPr lang="en-US"/>
        </a:p>
      </dgm:t>
    </dgm:pt>
    <dgm:pt modelId="{4CD0C4E0-A4EC-4BAC-84F4-D3104724CC31}">
      <dgm:prSet phldrT="[Text]" custT="1"/>
      <dgm:spPr/>
      <dgm:t>
        <a:bodyPr/>
        <a:lstStyle/>
        <a:p>
          <a:r>
            <a:rPr lang="en-US" sz="2000" dirty="0" smtClean="0"/>
            <a:t>Budget</a:t>
          </a:r>
          <a:endParaRPr lang="en-US" sz="2000" dirty="0"/>
        </a:p>
      </dgm:t>
    </dgm:pt>
    <dgm:pt modelId="{5656D01E-E366-46D5-A8D7-4DF0BFFCC43D}" type="parTrans" cxnId="{B1C00C76-F232-43C8-A8F6-E1F6A5A15B24}">
      <dgm:prSet/>
      <dgm:spPr/>
      <dgm:t>
        <a:bodyPr/>
        <a:lstStyle/>
        <a:p>
          <a:endParaRPr lang="en-US"/>
        </a:p>
      </dgm:t>
    </dgm:pt>
    <dgm:pt modelId="{A1A9C8BC-8800-43BE-B3C7-01A9C9848787}" type="sibTrans" cxnId="{B1C00C76-F232-43C8-A8F6-E1F6A5A15B24}">
      <dgm:prSet/>
      <dgm:spPr/>
      <dgm:t>
        <a:bodyPr/>
        <a:lstStyle/>
        <a:p>
          <a:endParaRPr lang="en-US"/>
        </a:p>
      </dgm:t>
    </dgm:pt>
    <dgm:pt modelId="{C086AFF1-06C8-485E-A7BC-1C59F4EF06A6}" type="pres">
      <dgm:prSet presAssocID="{101274C4-6E55-40E2-816F-208C62A90AC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C45480-F159-462A-9A93-6EDDAA9515D2}" type="pres">
      <dgm:prSet presAssocID="{AE124EC6-FFA8-43C7-A693-A9D0826267A2}" presName="composite" presStyleCnt="0"/>
      <dgm:spPr/>
    </dgm:pt>
    <dgm:pt modelId="{B8B81F15-2D7F-4395-A34B-ED347951EABA}" type="pres">
      <dgm:prSet presAssocID="{AE124EC6-FFA8-43C7-A693-A9D0826267A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47E5CA-00FB-413D-A306-705C5E079479}" type="pres">
      <dgm:prSet presAssocID="{AE124EC6-FFA8-43C7-A693-A9D0826267A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A3773D-043B-45C5-B84C-9C9D1EC89492}" type="pres">
      <dgm:prSet presAssocID="{4AA01AE8-6232-4649-9A7F-92C3C151B416}" presName="sp" presStyleCnt="0"/>
      <dgm:spPr/>
    </dgm:pt>
    <dgm:pt modelId="{A0AD9816-E5A0-48E2-AA45-D4F91F7287F7}" type="pres">
      <dgm:prSet presAssocID="{1A036992-FB36-4A9F-889C-D1D52E2B864A}" presName="composite" presStyleCnt="0"/>
      <dgm:spPr/>
    </dgm:pt>
    <dgm:pt modelId="{3B1924F2-091A-4506-BC24-AB135F38084C}" type="pres">
      <dgm:prSet presAssocID="{1A036992-FB36-4A9F-889C-D1D52E2B864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87FAA1-E27D-4E70-AD47-C97D6BEB0691}" type="pres">
      <dgm:prSet presAssocID="{1A036992-FB36-4A9F-889C-D1D52E2B864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27CAAF-ACFF-4726-A2E3-F4F843186990}" type="pres">
      <dgm:prSet presAssocID="{50C28490-0DC1-4BB6-80A9-C90F0DCB07C5}" presName="sp" presStyleCnt="0"/>
      <dgm:spPr/>
    </dgm:pt>
    <dgm:pt modelId="{3390E95A-1A72-44C2-8AB8-C0E669E6C1DB}" type="pres">
      <dgm:prSet presAssocID="{AD5D9893-C5D3-4890-82F1-C33599BEE53F}" presName="composite" presStyleCnt="0"/>
      <dgm:spPr/>
    </dgm:pt>
    <dgm:pt modelId="{4308B558-42EC-47B1-A429-FCEA9239F69A}" type="pres">
      <dgm:prSet presAssocID="{AD5D9893-C5D3-4890-82F1-C33599BEE53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E5DE9-3E97-4175-A1DF-5C627C2E7AC2}" type="pres">
      <dgm:prSet presAssocID="{AD5D9893-C5D3-4890-82F1-C33599BEE53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F4A824-CF59-415A-889D-ED23516F0FCD}" type="presOf" srcId="{AD5D9893-C5D3-4890-82F1-C33599BEE53F}" destId="{4308B558-42EC-47B1-A429-FCEA9239F69A}" srcOrd="0" destOrd="0" presId="urn:microsoft.com/office/officeart/2005/8/layout/chevron2"/>
    <dgm:cxn modelId="{4C9A6D0B-1C8D-410F-8E5B-905340D49852}" type="presOf" srcId="{4CD0C4E0-A4EC-4BAC-84F4-D3104724CC31}" destId="{D42E5DE9-3E97-4175-A1DF-5C627C2E7AC2}" srcOrd="0" destOrd="0" presId="urn:microsoft.com/office/officeart/2005/8/layout/chevron2"/>
    <dgm:cxn modelId="{B1C00C76-F232-43C8-A8F6-E1F6A5A15B24}" srcId="{AD5D9893-C5D3-4890-82F1-C33599BEE53F}" destId="{4CD0C4E0-A4EC-4BAC-84F4-D3104724CC31}" srcOrd="0" destOrd="0" parTransId="{5656D01E-E366-46D5-A8D7-4DF0BFFCC43D}" sibTransId="{A1A9C8BC-8800-43BE-B3C7-01A9C9848787}"/>
    <dgm:cxn modelId="{5DF0E198-733C-4BC1-BCA9-E10DFFADF46F}" srcId="{AE124EC6-FFA8-43C7-A693-A9D0826267A2}" destId="{5F874087-A389-41CA-BA23-77209180B7A4}" srcOrd="0" destOrd="0" parTransId="{208401EE-2B4E-424B-A527-61D8CEE94ED8}" sibTransId="{55201E35-6FF7-4F24-96CB-89554B8FEF8E}"/>
    <dgm:cxn modelId="{67169502-FBE5-41C6-8AB8-D79A729D10D1}" type="presOf" srcId="{1A036992-FB36-4A9F-889C-D1D52E2B864A}" destId="{3B1924F2-091A-4506-BC24-AB135F38084C}" srcOrd="0" destOrd="0" presId="urn:microsoft.com/office/officeart/2005/8/layout/chevron2"/>
    <dgm:cxn modelId="{03B0F43F-6109-4DB5-896B-ECA2AF68777E}" type="presOf" srcId="{7B77D6E2-4F00-4016-AF69-AB10421C5BF7}" destId="{3E87FAA1-E27D-4E70-AD47-C97D6BEB0691}" srcOrd="0" destOrd="0" presId="urn:microsoft.com/office/officeart/2005/8/layout/chevron2"/>
    <dgm:cxn modelId="{6965C8DF-AC5E-4135-B29F-7EBF50581789}" srcId="{101274C4-6E55-40E2-816F-208C62A90ACB}" destId="{AE124EC6-FFA8-43C7-A693-A9D0826267A2}" srcOrd="0" destOrd="0" parTransId="{3068E423-F076-4B4A-A229-A25D664104C4}" sibTransId="{4AA01AE8-6232-4649-9A7F-92C3C151B416}"/>
    <dgm:cxn modelId="{402EBB20-E876-4C6F-9139-9A06FB631957}" srcId="{1A036992-FB36-4A9F-889C-D1D52E2B864A}" destId="{7B77D6E2-4F00-4016-AF69-AB10421C5BF7}" srcOrd="0" destOrd="0" parTransId="{A73787E0-7E5B-471C-863C-8DA9A59D88CB}" sibTransId="{A970268D-516F-4F17-9B8C-EA59E4575E23}"/>
    <dgm:cxn modelId="{F0D3E704-4A7A-499A-A39B-D861ECCAA4F2}" type="presOf" srcId="{5F874087-A389-41CA-BA23-77209180B7A4}" destId="{0847E5CA-00FB-413D-A306-705C5E079479}" srcOrd="0" destOrd="0" presId="urn:microsoft.com/office/officeart/2005/8/layout/chevron2"/>
    <dgm:cxn modelId="{0D6E146C-1225-4D27-BAD0-65C54D25491E}" srcId="{101274C4-6E55-40E2-816F-208C62A90ACB}" destId="{AD5D9893-C5D3-4890-82F1-C33599BEE53F}" srcOrd="2" destOrd="0" parTransId="{806D26E5-51D0-4874-8CBB-A44A85163D5F}" sibTransId="{C7539AE1-DE5F-4707-92D3-397D43888DB9}"/>
    <dgm:cxn modelId="{36D07BE4-86BA-4F5C-A494-6F6CB03AFBA8}" type="presOf" srcId="{AE124EC6-FFA8-43C7-A693-A9D0826267A2}" destId="{B8B81F15-2D7F-4395-A34B-ED347951EABA}" srcOrd="0" destOrd="0" presId="urn:microsoft.com/office/officeart/2005/8/layout/chevron2"/>
    <dgm:cxn modelId="{4947E46F-6555-4CA5-A3A5-BAA315B3C29D}" type="presOf" srcId="{101274C4-6E55-40E2-816F-208C62A90ACB}" destId="{C086AFF1-06C8-485E-A7BC-1C59F4EF06A6}" srcOrd="0" destOrd="0" presId="urn:microsoft.com/office/officeart/2005/8/layout/chevron2"/>
    <dgm:cxn modelId="{68A36CB8-1E84-4CBA-A029-6AB900A84DEA}" srcId="{101274C4-6E55-40E2-816F-208C62A90ACB}" destId="{1A036992-FB36-4A9F-889C-D1D52E2B864A}" srcOrd="1" destOrd="0" parTransId="{A7FFFCE5-7310-4F1A-88DD-FC26910C595E}" sibTransId="{50C28490-0DC1-4BB6-80A9-C90F0DCB07C5}"/>
    <dgm:cxn modelId="{F7568CBF-2CF1-4BB5-8B78-2667A7B998FE}" type="presParOf" srcId="{C086AFF1-06C8-485E-A7BC-1C59F4EF06A6}" destId="{DEC45480-F159-462A-9A93-6EDDAA9515D2}" srcOrd="0" destOrd="0" presId="urn:microsoft.com/office/officeart/2005/8/layout/chevron2"/>
    <dgm:cxn modelId="{65929963-99D4-4A10-B25F-F5DD3F7EBA60}" type="presParOf" srcId="{DEC45480-F159-462A-9A93-6EDDAA9515D2}" destId="{B8B81F15-2D7F-4395-A34B-ED347951EABA}" srcOrd="0" destOrd="0" presId="urn:microsoft.com/office/officeart/2005/8/layout/chevron2"/>
    <dgm:cxn modelId="{4BF600BF-AA77-4760-AEED-6411E3683832}" type="presParOf" srcId="{DEC45480-F159-462A-9A93-6EDDAA9515D2}" destId="{0847E5CA-00FB-413D-A306-705C5E079479}" srcOrd="1" destOrd="0" presId="urn:microsoft.com/office/officeart/2005/8/layout/chevron2"/>
    <dgm:cxn modelId="{72185D28-CF4F-4493-A8EB-FE52347F0305}" type="presParOf" srcId="{C086AFF1-06C8-485E-A7BC-1C59F4EF06A6}" destId="{29A3773D-043B-45C5-B84C-9C9D1EC89492}" srcOrd="1" destOrd="0" presId="urn:microsoft.com/office/officeart/2005/8/layout/chevron2"/>
    <dgm:cxn modelId="{81635175-092E-4D2A-A977-F29CA4C11BEC}" type="presParOf" srcId="{C086AFF1-06C8-485E-A7BC-1C59F4EF06A6}" destId="{A0AD9816-E5A0-48E2-AA45-D4F91F7287F7}" srcOrd="2" destOrd="0" presId="urn:microsoft.com/office/officeart/2005/8/layout/chevron2"/>
    <dgm:cxn modelId="{68CA73AD-F93D-41BC-BD2A-B58CD32CD7F6}" type="presParOf" srcId="{A0AD9816-E5A0-48E2-AA45-D4F91F7287F7}" destId="{3B1924F2-091A-4506-BC24-AB135F38084C}" srcOrd="0" destOrd="0" presId="urn:microsoft.com/office/officeart/2005/8/layout/chevron2"/>
    <dgm:cxn modelId="{65DEC99D-323B-4958-BC77-6A590E7B064D}" type="presParOf" srcId="{A0AD9816-E5A0-48E2-AA45-D4F91F7287F7}" destId="{3E87FAA1-E27D-4E70-AD47-C97D6BEB0691}" srcOrd="1" destOrd="0" presId="urn:microsoft.com/office/officeart/2005/8/layout/chevron2"/>
    <dgm:cxn modelId="{338595F1-1E04-4945-914A-437B05193F73}" type="presParOf" srcId="{C086AFF1-06C8-485E-A7BC-1C59F4EF06A6}" destId="{6C27CAAF-ACFF-4726-A2E3-F4F843186990}" srcOrd="3" destOrd="0" presId="urn:microsoft.com/office/officeart/2005/8/layout/chevron2"/>
    <dgm:cxn modelId="{457A4B73-D1A0-4BC7-A5FC-72C51D90191F}" type="presParOf" srcId="{C086AFF1-06C8-485E-A7BC-1C59F4EF06A6}" destId="{3390E95A-1A72-44C2-8AB8-C0E669E6C1DB}" srcOrd="4" destOrd="0" presId="urn:microsoft.com/office/officeart/2005/8/layout/chevron2"/>
    <dgm:cxn modelId="{9DCDA103-D9C7-4C78-9AFA-A36F19B395A6}" type="presParOf" srcId="{3390E95A-1A72-44C2-8AB8-C0E669E6C1DB}" destId="{4308B558-42EC-47B1-A429-FCEA9239F69A}" srcOrd="0" destOrd="0" presId="urn:microsoft.com/office/officeart/2005/8/layout/chevron2"/>
    <dgm:cxn modelId="{A1DA98BC-CE84-479D-BC6C-A2072F9454FA}" type="presParOf" srcId="{3390E95A-1A72-44C2-8AB8-C0E669E6C1DB}" destId="{D42E5DE9-3E97-4175-A1DF-5C627C2E7AC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D761CD5-9DC5-4638-9061-82728B2EAC76}" type="doc">
      <dgm:prSet loTypeId="urn:microsoft.com/office/officeart/2005/8/layout/chevron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747810-03F3-44A8-A25C-46E6401E1588}">
      <dgm:prSet phldrT="[Text]"/>
      <dgm:spPr/>
      <dgm:t>
        <a:bodyPr/>
        <a:lstStyle/>
        <a:p>
          <a:r>
            <a:rPr lang="en-US" dirty="0" smtClean="0"/>
            <a:t>4.</a:t>
          </a:r>
          <a:endParaRPr lang="en-US" dirty="0"/>
        </a:p>
      </dgm:t>
    </dgm:pt>
    <dgm:pt modelId="{621A3EA3-C626-4C6D-A5EF-739AAACC7DA7}" type="parTrans" cxnId="{03BE1978-9B42-491D-AEA4-F8BB9363EDCE}">
      <dgm:prSet/>
      <dgm:spPr/>
      <dgm:t>
        <a:bodyPr/>
        <a:lstStyle/>
        <a:p>
          <a:endParaRPr lang="en-US"/>
        </a:p>
      </dgm:t>
    </dgm:pt>
    <dgm:pt modelId="{7AB865F8-A0B2-4777-BEE0-4243890B6697}" type="sibTrans" cxnId="{03BE1978-9B42-491D-AEA4-F8BB9363EDCE}">
      <dgm:prSet/>
      <dgm:spPr/>
      <dgm:t>
        <a:bodyPr/>
        <a:lstStyle/>
        <a:p>
          <a:endParaRPr lang="en-US"/>
        </a:p>
      </dgm:t>
    </dgm:pt>
    <dgm:pt modelId="{BE5F6B7A-74FF-4544-9FAE-CAD67E95FA74}">
      <dgm:prSet phldrT="[Text]"/>
      <dgm:spPr/>
      <dgm:t>
        <a:bodyPr/>
        <a:lstStyle/>
        <a:p>
          <a:r>
            <a:rPr lang="en-US" dirty="0" smtClean="0"/>
            <a:t>Budget Narrative (Justification)</a:t>
          </a:r>
          <a:endParaRPr lang="en-US" dirty="0"/>
        </a:p>
      </dgm:t>
    </dgm:pt>
    <dgm:pt modelId="{B401CFCC-CB10-4387-A90C-9D22F376F988}" type="parTrans" cxnId="{6F91EDBB-05FC-49DC-857F-A4E9F3DEF4B8}">
      <dgm:prSet/>
      <dgm:spPr/>
      <dgm:t>
        <a:bodyPr/>
        <a:lstStyle/>
        <a:p>
          <a:endParaRPr lang="en-US"/>
        </a:p>
      </dgm:t>
    </dgm:pt>
    <dgm:pt modelId="{0D48162B-D668-4AA3-9AF3-F4A41CC6C880}" type="sibTrans" cxnId="{6F91EDBB-05FC-49DC-857F-A4E9F3DEF4B8}">
      <dgm:prSet/>
      <dgm:spPr/>
      <dgm:t>
        <a:bodyPr/>
        <a:lstStyle/>
        <a:p>
          <a:endParaRPr lang="en-US"/>
        </a:p>
      </dgm:t>
    </dgm:pt>
    <dgm:pt modelId="{7A305FA5-E174-4354-AB4A-A06A974839B5}">
      <dgm:prSet phldrT="[Text]"/>
      <dgm:spPr/>
      <dgm:t>
        <a:bodyPr/>
        <a:lstStyle/>
        <a:p>
          <a:r>
            <a:rPr lang="en-US" dirty="0" smtClean="0"/>
            <a:t>5.</a:t>
          </a:r>
          <a:endParaRPr lang="en-US" dirty="0"/>
        </a:p>
      </dgm:t>
    </dgm:pt>
    <dgm:pt modelId="{4807D44D-4675-4FE1-8BC3-3E4DC31216E2}" type="parTrans" cxnId="{D8B2B180-6F26-4113-955B-AB55FEE0D2CB}">
      <dgm:prSet/>
      <dgm:spPr/>
      <dgm:t>
        <a:bodyPr/>
        <a:lstStyle/>
        <a:p>
          <a:endParaRPr lang="en-US"/>
        </a:p>
      </dgm:t>
    </dgm:pt>
    <dgm:pt modelId="{DC76231C-9E20-47E3-B942-3CE3F4995A0F}" type="sibTrans" cxnId="{D8B2B180-6F26-4113-955B-AB55FEE0D2CB}">
      <dgm:prSet/>
      <dgm:spPr/>
      <dgm:t>
        <a:bodyPr/>
        <a:lstStyle/>
        <a:p>
          <a:endParaRPr lang="en-US"/>
        </a:p>
      </dgm:t>
    </dgm:pt>
    <dgm:pt modelId="{AD7DF7C2-070A-4F38-BFF1-CD9F7420F9BE}">
      <dgm:prSet phldrT="[Text]"/>
      <dgm:spPr/>
      <dgm:t>
        <a:bodyPr/>
        <a:lstStyle/>
        <a:p>
          <a:r>
            <a:rPr lang="en-US" dirty="0" smtClean="0"/>
            <a:t>Biosketch (CV) Formatted for NIH or NSF, Key senior Person</a:t>
          </a:r>
          <a:endParaRPr lang="en-US" dirty="0"/>
        </a:p>
      </dgm:t>
    </dgm:pt>
    <dgm:pt modelId="{ED57CD63-00B8-47D7-9A78-4F9AB58BB4DA}" type="parTrans" cxnId="{BA2F64BC-71A2-48AC-9853-49A5682EFEDE}">
      <dgm:prSet/>
      <dgm:spPr/>
      <dgm:t>
        <a:bodyPr/>
        <a:lstStyle/>
        <a:p>
          <a:endParaRPr lang="en-US"/>
        </a:p>
      </dgm:t>
    </dgm:pt>
    <dgm:pt modelId="{0BA3FF58-4915-4067-913E-D7E66D6BB93C}" type="sibTrans" cxnId="{BA2F64BC-71A2-48AC-9853-49A5682EFEDE}">
      <dgm:prSet/>
      <dgm:spPr/>
      <dgm:t>
        <a:bodyPr/>
        <a:lstStyle/>
        <a:p>
          <a:endParaRPr lang="en-US"/>
        </a:p>
      </dgm:t>
    </dgm:pt>
    <dgm:pt modelId="{C63B4591-2B0D-459D-BD99-AA62BE2AD6C8}">
      <dgm:prSet phldrT="[Text]"/>
      <dgm:spPr/>
      <dgm:t>
        <a:bodyPr/>
        <a:lstStyle/>
        <a:p>
          <a:r>
            <a:rPr lang="en-US" dirty="0" smtClean="0"/>
            <a:t>6.</a:t>
          </a:r>
          <a:endParaRPr lang="en-US" dirty="0"/>
        </a:p>
      </dgm:t>
    </dgm:pt>
    <dgm:pt modelId="{7C67A46E-1292-46CD-A54B-76571D109607}" type="parTrans" cxnId="{B738C237-183A-4CDF-AB41-441CD7C005D0}">
      <dgm:prSet/>
      <dgm:spPr/>
      <dgm:t>
        <a:bodyPr/>
        <a:lstStyle/>
        <a:p>
          <a:endParaRPr lang="en-US"/>
        </a:p>
      </dgm:t>
    </dgm:pt>
    <dgm:pt modelId="{024E56A4-F66F-46DB-8F98-D8937C50F744}" type="sibTrans" cxnId="{B738C237-183A-4CDF-AB41-441CD7C005D0}">
      <dgm:prSet/>
      <dgm:spPr/>
      <dgm:t>
        <a:bodyPr/>
        <a:lstStyle/>
        <a:p>
          <a:endParaRPr lang="en-US"/>
        </a:p>
      </dgm:t>
    </dgm:pt>
    <dgm:pt modelId="{81BBD9CA-6D47-4040-80C2-51990C55368C}">
      <dgm:prSet phldrT="[Text]"/>
      <dgm:spPr/>
      <dgm:t>
        <a:bodyPr/>
        <a:lstStyle/>
        <a:p>
          <a:r>
            <a:rPr lang="en-US" dirty="0" smtClean="0"/>
            <a:t>Review Sponsor Guidelines</a:t>
          </a:r>
          <a:endParaRPr lang="en-US" dirty="0"/>
        </a:p>
      </dgm:t>
    </dgm:pt>
    <dgm:pt modelId="{2F36500F-A29C-4969-8278-D474C3DE33B9}" type="parTrans" cxnId="{B275A040-6421-4ED5-BA87-EBC25D92AF54}">
      <dgm:prSet/>
      <dgm:spPr/>
      <dgm:t>
        <a:bodyPr/>
        <a:lstStyle/>
        <a:p>
          <a:endParaRPr lang="en-US"/>
        </a:p>
      </dgm:t>
    </dgm:pt>
    <dgm:pt modelId="{550E28EF-F612-4EB6-A658-AC2DA306CF30}" type="sibTrans" cxnId="{B275A040-6421-4ED5-BA87-EBC25D92AF54}">
      <dgm:prSet/>
      <dgm:spPr/>
      <dgm:t>
        <a:bodyPr/>
        <a:lstStyle/>
        <a:p>
          <a:endParaRPr lang="en-US"/>
        </a:p>
      </dgm:t>
    </dgm:pt>
    <dgm:pt modelId="{886DE4D8-DBFD-454F-81D1-C81BF3DB0DF8}" type="pres">
      <dgm:prSet presAssocID="{ED761CD5-9DC5-4638-9061-82728B2EAC7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971FDA-6394-44C4-B261-FF35C77B9E00}" type="pres">
      <dgm:prSet presAssocID="{89747810-03F3-44A8-A25C-46E6401E1588}" presName="composite" presStyleCnt="0"/>
      <dgm:spPr/>
    </dgm:pt>
    <dgm:pt modelId="{123CA3DE-B1B1-43B1-94D1-143A33F94F66}" type="pres">
      <dgm:prSet presAssocID="{89747810-03F3-44A8-A25C-46E6401E158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F4C0E-61D7-4D80-A8C2-F4A05970733A}" type="pres">
      <dgm:prSet presAssocID="{89747810-03F3-44A8-A25C-46E6401E1588}" presName="descendantText" presStyleLbl="alignAcc1" presStyleIdx="0" presStyleCnt="3" custLinFactNeighborX="0" custLinFactNeighborY="-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3521C7-7AC1-43DF-9B8C-C809FF0A1839}" type="pres">
      <dgm:prSet presAssocID="{7AB865F8-A0B2-4777-BEE0-4243890B6697}" presName="sp" presStyleCnt="0"/>
      <dgm:spPr/>
    </dgm:pt>
    <dgm:pt modelId="{69689A88-B768-4744-9B9A-EFEF6353BEEC}" type="pres">
      <dgm:prSet presAssocID="{7A305FA5-E174-4354-AB4A-A06A974839B5}" presName="composite" presStyleCnt="0"/>
      <dgm:spPr/>
    </dgm:pt>
    <dgm:pt modelId="{AC26A803-2DD9-4E67-B67D-07F9B2313B12}" type="pres">
      <dgm:prSet presAssocID="{7A305FA5-E174-4354-AB4A-A06A974839B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454DDC-B1BB-49FE-824D-83670FE4BD00}" type="pres">
      <dgm:prSet presAssocID="{7A305FA5-E174-4354-AB4A-A06A974839B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42BCCA-EED7-4C1C-891C-3F433874203A}" type="pres">
      <dgm:prSet presAssocID="{DC76231C-9E20-47E3-B942-3CE3F4995A0F}" presName="sp" presStyleCnt="0"/>
      <dgm:spPr/>
    </dgm:pt>
    <dgm:pt modelId="{8D7E215B-72C9-464F-B547-258344CAC121}" type="pres">
      <dgm:prSet presAssocID="{C63B4591-2B0D-459D-BD99-AA62BE2AD6C8}" presName="composite" presStyleCnt="0"/>
      <dgm:spPr/>
    </dgm:pt>
    <dgm:pt modelId="{E90E06C5-1745-418A-AAB3-FD5A8A221333}" type="pres">
      <dgm:prSet presAssocID="{C63B4591-2B0D-459D-BD99-AA62BE2AD6C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E69353-F494-441D-B6A2-3D51C00CFE46}" type="pres">
      <dgm:prSet presAssocID="{C63B4591-2B0D-459D-BD99-AA62BE2AD6C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A2F64BC-71A2-48AC-9853-49A5682EFEDE}" srcId="{7A305FA5-E174-4354-AB4A-A06A974839B5}" destId="{AD7DF7C2-070A-4F38-BFF1-CD9F7420F9BE}" srcOrd="0" destOrd="0" parTransId="{ED57CD63-00B8-47D7-9A78-4F9AB58BB4DA}" sibTransId="{0BA3FF58-4915-4067-913E-D7E66D6BB93C}"/>
    <dgm:cxn modelId="{AB50973F-9C8B-4261-92C4-4D0EAEE1DD2C}" type="presOf" srcId="{ED761CD5-9DC5-4638-9061-82728B2EAC76}" destId="{886DE4D8-DBFD-454F-81D1-C81BF3DB0DF8}" srcOrd="0" destOrd="0" presId="urn:microsoft.com/office/officeart/2005/8/layout/chevron2"/>
    <dgm:cxn modelId="{6F91EDBB-05FC-49DC-857F-A4E9F3DEF4B8}" srcId="{89747810-03F3-44A8-A25C-46E6401E1588}" destId="{BE5F6B7A-74FF-4544-9FAE-CAD67E95FA74}" srcOrd="0" destOrd="0" parTransId="{B401CFCC-CB10-4387-A90C-9D22F376F988}" sibTransId="{0D48162B-D668-4AA3-9AF3-F4A41CC6C880}"/>
    <dgm:cxn modelId="{3D9A392A-D5D7-4DE4-A1DA-A6CDAB300456}" type="presOf" srcId="{89747810-03F3-44A8-A25C-46E6401E1588}" destId="{123CA3DE-B1B1-43B1-94D1-143A33F94F66}" srcOrd="0" destOrd="0" presId="urn:microsoft.com/office/officeart/2005/8/layout/chevron2"/>
    <dgm:cxn modelId="{B275A040-6421-4ED5-BA87-EBC25D92AF54}" srcId="{C63B4591-2B0D-459D-BD99-AA62BE2AD6C8}" destId="{81BBD9CA-6D47-4040-80C2-51990C55368C}" srcOrd="0" destOrd="0" parTransId="{2F36500F-A29C-4969-8278-D474C3DE33B9}" sibTransId="{550E28EF-F612-4EB6-A658-AC2DA306CF30}"/>
    <dgm:cxn modelId="{03BE1978-9B42-491D-AEA4-F8BB9363EDCE}" srcId="{ED761CD5-9DC5-4638-9061-82728B2EAC76}" destId="{89747810-03F3-44A8-A25C-46E6401E1588}" srcOrd="0" destOrd="0" parTransId="{621A3EA3-C626-4C6D-A5EF-739AAACC7DA7}" sibTransId="{7AB865F8-A0B2-4777-BEE0-4243890B6697}"/>
    <dgm:cxn modelId="{B738C237-183A-4CDF-AB41-441CD7C005D0}" srcId="{ED761CD5-9DC5-4638-9061-82728B2EAC76}" destId="{C63B4591-2B0D-459D-BD99-AA62BE2AD6C8}" srcOrd="2" destOrd="0" parTransId="{7C67A46E-1292-46CD-A54B-76571D109607}" sibTransId="{024E56A4-F66F-46DB-8F98-D8937C50F744}"/>
    <dgm:cxn modelId="{D8B2B180-6F26-4113-955B-AB55FEE0D2CB}" srcId="{ED761CD5-9DC5-4638-9061-82728B2EAC76}" destId="{7A305FA5-E174-4354-AB4A-A06A974839B5}" srcOrd="1" destOrd="0" parTransId="{4807D44D-4675-4FE1-8BC3-3E4DC31216E2}" sibTransId="{DC76231C-9E20-47E3-B942-3CE3F4995A0F}"/>
    <dgm:cxn modelId="{0F843AC7-4385-408E-A091-92D37408027D}" type="presOf" srcId="{7A305FA5-E174-4354-AB4A-A06A974839B5}" destId="{AC26A803-2DD9-4E67-B67D-07F9B2313B12}" srcOrd="0" destOrd="0" presId="urn:microsoft.com/office/officeart/2005/8/layout/chevron2"/>
    <dgm:cxn modelId="{0A8479B7-14C8-401B-B571-2637FEF7E475}" type="presOf" srcId="{C63B4591-2B0D-459D-BD99-AA62BE2AD6C8}" destId="{E90E06C5-1745-418A-AAB3-FD5A8A221333}" srcOrd="0" destOrd="0" presId="urn:microsoft.com/office/officeart/2005/8/layout/chevron2"/>
    <dgm:cxn modelId="{80975AC0-F47D-45C7-9256-1886689331BD}" type="presOf" srcId="{BE5F6B7A-74FF-4544-9FAE-CAD67E95FA74}" destId="{0B9F4C0E-61D7-4D80-A8C2-F4A05970733A}" srcOrd="0" destOrd="0" presId="urn:microsoft.com/office/officeart/2005/8/layout/chevron2"/>
    <dgm:cxn modelId="{A3DACF2C-A0B2-454E-9DFE-3F27FA970F3C}" type="presOf" srcId="{81BBD9CA-6D47-4040-80C2-51990C55368C}" destId="{E0E69353-F494-441D-B6A2-3D51C00CFE46}" srcOrd="0" destOrd="0" presId="urn:microsoft.com/office/officeart/2005/8/layout/chevron2"/>
    <dgm:cxn modelId="{EE85962B-89CF-41C3-A78B-0FDC32D91538}" type="presOf" srcId="{AD7DF7C2-070A-4F38-BFF1-CD9F7420F9BE}" destId="{4A454DDC-B1BB-49FE-824D-83670FE4BD00}" srcOrd="0" destOrd="0" presId="urn:microsoft.com/office/officeart/2005/8/layout/chevron2"/>
    <dgm:cxn modelId="{CD677038-DEB5-40BC-8394-1064A585ACCD}" type="presParOf" srcId="{886DE4D8-DBFD-454F-81D1-C81BF3DB0DF8}" destId="{C1971FDA-6394-44C4-B261-FF35C77B9E00}" srcOrd="0" destOrd="0" presId="urn:microsoft.com/office/officeart/2005/8/layout/chevron2"/>
    <dgm:cxn modelId="{4182FE01-EFA1-40FF-9721-0A65D3E8455E}" type="presParOf" srcId="{C1971FDA-6394-44C4-B261-FF35C77B9E00}" destId="{123CA3DE-B1B1-43B1-94D1-143A33F94F66}" srcOrd="0" destOrd="0" presId="urn:microsoft.com/office/officeart/2005/8/layout/chevron2"/>
    <dgm:cxn modelId="{1FF72B66-F158-40F4-9145-C0607FA5D4E4}" type="presParOf" srcId="{C1971FDA-6394-44C4-B261-FF35C77B9E00}" destId="{0B9F4C0E-61D7-4D80-A8C2-F4A05970733A}" srcOrd="1" destOrd="0" presId="urn:microsoft.com/office/officeart/2005/8/layout/chevron2"/>
    <dgm:cxn modelId="{86E0AC9B-A8B3-4A1C-9C37-1E68FD8AA0CA}" type="presParOf" srcId="{886DE4D8-DBFD-454F-81D1-C81BF3DB0DF8}" destId="{8D3521C7-7AC1-43DF-9B8C-C809FF0A1839}" srcOrd="1" destOrd="0" presId="urn:microsoft.com/office/officeart/2005/8/layout/chevron2"/>
    <dgm:cxn modelId="{6A144E76-8BC2-403A-AF74-2C0750B0BAAE}" type="presParOf" srcId="{886DE4D8-DBFD-454F-81D1-C81BF3DB0DF8}" destId="{69689A88-B768-4744-9B9A-EFEF6353BEEC}" srcOrd="2" destOrd="0" presId="urn:microsoft.com/office/officeart/2005/8/layout/chevron2"/>
    <dgm:cxn modelId="{9D9D6633-3C9D-4D81-B81B-972BF2194228}" type="presParOf" srcId="{69689A88-B768-4744-9B9A-EFEF6353BEEC}" destId="{AC26A803-2DD9-4E67-B67D-07F9B2313B12}" srcOrd="0" destOrd="0" presId="urn:microsoft.com/office/officeart/2005/8/layout/chevron2"/>
    <dgm:cxn modelId="{95906A29-E129-469F-A0EA-B66C8849D4D4}" type="presParOf" srcId="{69689A88-B768-4744-9B9A-EFEF6353BEEC}" destId="{4A454DDC-B1BB-49FE-824D-83670FE4BD00}" srcOrd="1" destOrd="0" presId="urn:microsoft.com/office/officeart/2005/8/layout/chevron2"/>
    <dgm:cxn modelId="{69B631C5-EC0B-4ACA-A654-213BF1305650}" type="presParOf" srcId="{886DE4D8-DBFD-454F-81D1-C81BF3DB0DF8}" destId="{3442BCCA-EED7-4C1C-891C-3F433874203A}" srcOrd="3" destOrd="0" presId="urn:microsoft.com/office/officeart/2005/8/layout/chevron2"/>
    <dgm:cxn modelId="{2E224EBE-289B-44F9-AA3A-F144B7DC26DF}" type="presParOf" srcId="{886DE4D8-DBFD-454F-81D1-C81BF3DB0DF8}" destId="{8D7E215B-72C9-464F-B547-258344CAC121}" srcOrd="4" destOrd="0" presId="urn:microsoft.com/office/officeart/2005/8/layout/chevron2"/>
    <dgm:cxn modelId="{459521C4-46EA-4AA3-9E25-A8F98A46E9A9}" type="presParOf" srcId="{8D7E215B-72C9-464F-B547-258344CAC121}" destId="{E90E06C5-1745-418A-AAB3-FD5A8A221333}" srcOrd="0" destOrd="0" presId="urn:microsoft.com/office/officeart/2005/8/layout/chevron2"/>
    <dgm:cxn modelId="{54CCA896-E0D2-4339-BC5A-97F54E2A86DB}" type="presParOf" srcId="{8D7E215B-72C9-464F-B547-258344CAC121}" destId="{E0E69353-F494-441D-B6A2-3D51C00CFE4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EC5C433-0BB4-46DC-9FB9-56DC58BD2470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52F7548-511B-4538-A307-4D9653C4F4FA}" type="pres">
      <dgm:prSet presAssocID="{6EC5C433-0BB4-46DC-9FB9-56DC58BD247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22DACE87-7156-427C-A570-F3A7EAA30958}" type="presOf" srcId="{6EC5C433-0BB4-46DC-9FB9-56DC58BD2470}" destId="{052F7548-511B-4538-A307-4D9653C4F4FA}" srcOrd="0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D761CD5-9DC5-4638-9061-82728B2EAC76}" type="doc">
      <dgm:prSet loTypeId="urn:microsoft.com/office/officeart/2005/8/layout/chevron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747810-03F3-44A8-A25C-46E6401E1588}">
      <dgm:prSet phldrT="[Text]"/>
      <dgm:spPr/>
      <dgm:t>
        <a:bodyPr/>
        <a:lstStyle/>
        <a:p>
          <a:r>
            <a:rPr lang="en-US" dirty="0" smtClean="0"/>
            <a:t>7.</a:t>
          </a:r>
          <a:endParaRPr lang="en-US" dirty="0"/>
        </a:p>
      </dgm:t>
    </dgm:pt>
    <dgm:pt modelId="{621A3EA3-C626-4C6D-A5EF-739AAACC7DA7}" type="parTrans" cxnId="{03BE1978-9B42-491D-AEA4-F8BB9363EDCE}">
      <dgm:prSet/>
      <dgm:spPr/>
      <dgm:t>
        <a:bodyPr/>
        <a:lstStyle/>
        <a:p>
          <a:endParaRPr lang="en-US"/>
        </a:p>
      </dgm:t>
    </dgm:pt>
    <dgm:pt modelId="{7AB865F8-A0B2-4777-BEE0-4243890B6697}" type="sibTrans" cxnId="{03BE1978-9B42-491D-AEA4-F8BB9363EDCE}">
      <dgm:prSet/>
      <dgm:spPr/>
      <dgm:t>
        <a:bodyPr/>
        <a:lstStyle/>
        <a:p>
          <a:endParaRPr lang="en-US"/>
        </a:p>
      </dgm:t>
    </dgm:pt>
    <dgm:pt modelId="{BE5F6B7A-74FF-4544-9FAE-CAD67E95FA74}">
      <dgm:prSet phldrT="[Text]" custT="1"/>
      <dgm:spPr/>
      <dgm:t>
        <a:bodyPr/>
        <a:lstStyle/>
        <a:p>
          <a:r>
            <a:rPr lang="en-US" sz="2000" dirty="0" smtClean="0"/>
            <a:t>COI disclosure Language</a:t>
          </a:r>
          <a:endParaRPr lang="en-US" sz="2000" dirty="0"/>
        </a:p>
      </dgm:t>
    </dgm:pt>
    <dgm:pt modelId="{B401CFCC-CB10-4387-A90C-9D22F376F988}" type="parTrans" cxnId="{6F91EDBB-05FC-49DC-857F-A4E9F3DEF4B8}">
      <dgm:prSet/>
      <dgm:spPr/>
      <dgm:t>
        <a:bodyPr/>
        <a:lstStyle/>
        <a:p>
          <a:endParaRPr lang="en-US"/>
        </a:p>
      </dgm:t>
    </dgm:pt>
    <dgm:pt modelId="{0D48162B-D668-4AA3-9AF3-F4A41CC6C880}" type="sibTrans" cxnId="{6F91EDBB-05FC-49DC-857F-A4E9F3DEF4B8}">
      <dgm:prSet/>
      <dgm:spPr/>
      <dgm:t>
        <a:bodyPr/>
        <a:lstStyle/>
        <a:p>
          <a:endParaRPr lang="en-US"/>
        </a:p>
      </dgm:t>
    </dgm:pt>
    <dgm:pt modelId="{886DE4D8-DBFD-454F-81D1-C81BF3DB0DF8}" type="pres">
      <dgm:prSet presAssocID="{ED761CD5-9DC5-4638-9061-82728B2EAC7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971FDA-6394-44C4-B261-FF35C77B9E00}" type="pres">
      <dgm:prSet presAssocID="{89747810-03F3-44A8-A25C-46E6401E1588}" presName="composite" presStyleCnt="0"/>
      <dgm:spPr/>
    </dgm:pt>
    <dgm:pt modelId="{123CA3DE-B1B1-43B1-94D1-143A33F94F66}" type="pres">
      <dgm:prSet presAssocID="{89747810-03F3-44A8-A25C-46E6401E1588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F4C0E-61D7-4D80-A8C2-F4A05970733A}" type="pres">
      <dgm:prSet presAssocID="{89747810-03F3-44A8-A25C-46E6401E1588}" presName="descendantText" presStyleLbl="alignAcc1" presStyleIdx="0" presStyleCnt="1" custLinFactNeighborX="78" custLinFactNeighborY="-2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133B7B-131F-4C97-A287-9215361A0094}" type="presOf" srcId="{BE5F6B7A-74FF-4544-9FAE-CAD67E95FA74}" destId="{0B9F4C0E-61D7-4D80-A8C2-F4A05970733A}" srcOrd="0" destOrd="0" presId="urn:microsoft.com/office/officeart/2005/8/layout/chevron2"/>
    <dgm:cxn modelId="{03BE1978-9B42-491D-AEA4-F8BB9363EDCE}" srcId="{ED761CD5-9DC5-4638-9061-82728B2EAC76}" destId="{89747810-03F3-44A8-A25C-46E6401E1588}" srcOrd="0" destOrd="0" parTransId="{621A3EA3-C626-4C6D-A5EF-739AAACC7DA7}" sibTransId="{7AB865F8-A0B2-4777-BEE0-4243890B6697}"/>
    <dgm:cxn modelId="{6F91EDBB-05FC-49DC-857F-A4E9F3DEF4B8}" srcId="{89747810-03F3-44A8-A25C-46E6401E1588}" destId="{BE5F6B7A-74FF-4544-9FAE-CAD67E95FA74}" srcOrd="0" destOrd="0" parTransId="{B401CFCC-CB10-4387-A90C-9D22F376F988}" sibTransId="{0D48162B-D668-4AA3-9AF3-F4A41CC6C880}"/>
    <dgm:cxn modelId="{7E226FC7-6A74-4F08-9F2D-789093016AF6}" type="presOf" srcId="{89747810-03F3-44A8-A25C-46E6401E1588}" destId="{123CA3DE-B1B1-43B1-94D1-143A33F94F66}" srcOrd="0" destOrd="0" presId="urn:microsoft.com/office/officeart/2005/8/layout/chevron2"/>
    <dgm:cxn modelId="{AC08E72A-F476-4CB1-8823-F56731B2BF38}" type="presOf" srcId="{ED761CD5-9DC5-4638-9061-82728B2EAC76}" destId="{886DE4D8-DBFD-454F-81D1-C81BF3DB0DF8}" srcOrd="0" destOrd="0" presId="urn:microsoft.com/office/officeart/2005/8/layout/chevron2"/>
    <dgm:cxn modelId="{2387427F-C6E2-454A-A4DB-DF3E43BC216B}" type="presParOf" srcId="{886DE4D8-DBFD-454F-81D1-C81BF3DB0DF8}" destId="{C1971FDA-6394-44C4-B261-FF35C77B9E00}" srcOrd="0" destOrd="0" presId="urn:microsoft.com/office/officeart/2005/8/layout/chevron2"/>
    <dgm:cxn modelId="{0BF9A4E7-3EF5-41F8-8374-B390CDB26D5B}" type="presParOf" srcId="{C1971FDA-6394-44C4-B261-FF35C77B9E00}" destId="{123CA3DE-B1B1-43B1-94D1-143A33F94F66}" srcOrd="0" destOrd="0" presId="urn:microsoft.com/office/officeart/2005/8/layout/chevron2"/>
    <dgm:cxn modelId="{669281CE-794B-4D72-BAED-11D8AD1D5906}" type="presParOf" srcId="{C1971FDA-6394-44C4-B261-FF35C77B9E00}" destId="{0B9F4C0E-61D7-4D80-A8C2-F4A05970733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9BF829-1D29-455E-9BF7-D2902809597E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29B9F6A-2916-47EC-8AD6-AAE7AC15F2B8}">
      <dgm:prSet phldrT="[Text]"/>
      <dgm:spPr/>
      <dgm:t>
        <a:bodyPr/>
        <a:lstStyle/>
        <a:p>
          <a:r>
            <a:rPr lang="en-US" dirty="0" smtClean="0"/>
            <a:t>Travel Expense and Request for Payment</a:t>
          </a:r>
          <a:endParaRPr lang="en-US" dirty="0"/>
        </a:p>
      </dgm:t>
    </dgm:pt>
    <dgm:pt modelId="{33F2F125-C314-4057-853D-58AA96507C59}" type="parTrans" cxnId="{91DAC4EB-74A4-4E0D-BE82-2687DAB1DA90}">
      <dgm:prSet/>
      <dgm:spPr/>
      <dgm:t>
        <a:bodyPr/>
        <a:lstStyle/>
        <a:p>
          <a:endParaRPr lang="en-US"/>
        </a:p>
      </dgm:t>
    </dgm:pt>
    <dgm:pt modelId="{812295E1-B4A9-4C3A-BCE7-6B2015C6E453}" type="sibTrans" cxnId="{91DAC4EB-74A4-4E0D-BE82-2687DAB1DA90}">
      <dgm:prSet/>
      <dgm:spPr/>
      <dgm:t>
        <a:bodyPr/>
        <a:lstStyle/>
        <a:p>
          <a:endParaRPr lang="en-US"/>
        </a:p>
      </dgm:t>
    </dgm:pt>
    <dgm:pt modelId="{C867E31C-03CC-4DF6-8A86-21E38828B495}">
      <dgm:prSet phldrT="[Text]"/>
      <dgm:spPr/>
      <dgm:t>
        <a:bodyPr/>
        <a:lstStyle/>
        <a:p>
          <a:r>
            <a:rPr lang="en-US" dirty="0" smtClean="0"/>
            <a:t>E- Payment</a:t>
          </a:r>
          <a:endParaRPr lang="en-US" dirty="0"/>
        </a:p>
      </dgm:t>
    </dgm:pt>
    <dgm:pt modelId="{20A8A704-26C0-4904-8C7B-FA9B4A23BCE7}" type="parTrans" cxnId="{6C55BA9B-12B9-4BE3-AC87-8F76E8852904}">
      <dgm:prSet/>
      <dgm:spPr/>
      <dgm:t>
        <a:bodyPr/>
        <a:lstStyle/>
        <a:p>
          <a:endParaRPr lang="en-US" dirty="0"/>
        </a:p>
      </dgm:t>
    </dgm:pt>
    <dgm:pt modelId="{99565FC3-14F5-4A0C-9279-DF0855377633}" type="sibTrans" cxnId="{6C55BA9B-12B9-4BE3-AC87-8F76E8852904}">
      <dgm:prSet/>
      <dgm:spPr/>
      <dgm:t>
        <a:bodyPr/>
        <a:lstStyle/>
        <a:p>
          <a:endParaRPr lang="en-US"/>
        </a:p>
      </dgm:t>
    </dgm:pt>
    <dgm:pt modelId="{A6562731-2CD8-4EE6-8CD7-82DE544D23D0}">
      <dgm:prSet phldrT="[Text]" custT="1"/>
      <dgm:spPr/>
      <dgm:t>
        <a:bodyPr/>
        <a:lstStyle/>
        <a:p>
          <a:pPr algn="l"/>
          <a:endParaRPr lang="en-US" sz="1000" dirty="0" smtClean="0"/>
        </a:p>
        <a:p>
          <a:pPr algn="l"/>
          <a:endParaRPr lang="en-US" sz="1000" dirty="0" smtClean="0"/>
        </a:p>
        <a:p>
          <a:pPr algn="l"/>
          <a:endParaRPr lang="en-US" sz="1000" dirty="0" smtClean="0"/>
        </a:p>
        <a:p>
          <a:pPr algn="l"/>
          <a:r>
            <a:rPr lang="en-US" sz="1000" dirty="0" smtClean="0"/>
            <a:t>In the RF CUNY Website, Sing in </a:t>
          </a:r>
        </a:p>
        <a:p>
          <a:pPr algn="l"/>
          <a:r>
            <a:rPr lang="en-US" sz="1000" dirty="0" smtClean="0"/>
            <a:t>1.Go to forms</a:t>
          </a:r>
        </a:p>
        <a:p>
          <a:pPr algn="l"/>
          <a:r>
            <a:rPr lang="en-US" sz="1000" dirty="0" smtClean="0"/>
            <a:t>2. Click OTPS/Purchasing</a:t>
          </a:r>
        </a:p>
        <a:p>
          <a:pPr algn="l"/>
          <a:r>
            <a:rPr lang="en-US" sz="1000" dirty="0" smtClean="0"/>
            <a:t>3.Under accounts Payable find Travel Expense form ( for e-payment)</a:t>
          </a:r>
        </a:p>
        <a:p>
          <a:pPr algn="l"/>
          <a:r>
            <a:rPr lang="en-US" sz="1000" dirty="0" smtClean="0"/>
            <a:t>4. Complete form and obtain necessary approval signature</a:t>
          </a:r>
        </a:p>
        <a:p>
          <a:pPr algn="l"/>
          <a:r>
            <a:rPr lang="en-US" sz="1000" dirty="0" smtClean="0"/>
            <a:t>5. Attach Copies of: </a:t>
          </a:r>
        </a:p>
        <a:p>
          <a:pPr algn="l"/>
          <a:r>
            <a:rPr lang="en-US" sz="1000" dirty="0" smtClean="0"/>
            <a:t>Original receipts for expenses, including airline, toll charges, car rental, meeting registration. </a:t>
          </a:r>
        </a:p>
        <a:p>
          <a:pPr algn="l"/>
          <a:r>
            <a:rPr lang="en-US" sz="1000" dirty="0" smtClean="0"/>
            <a:t>Copies of the conference brochure, seminar agenda, hotel bill, or other evidence of duration of trip.</a:t>
          </a:r>
        </a:p>
        <a:p>
          <a:pPr algn="l"/>
          <a:r>
            <a:rPr lang="en-US" sz="1000" dirty="0" smtClean="0"/>
            <a:t>Copy of the Travel Advance request if  payment was obtained.</a:t>
          </a:r>
        </a:p>
        <a:p>
          <a:pPr algn="l"/>
          <a:r>
            <a:rPr lang="en-US" sz="1000" dirty="0" smtClean="0"/>
            <a:t>6. Send complete form , with attachments to the RF OTPS Team</a:t>
          </a:r>
        </a:p>
        <a:p>
          <a:pPr algn="l"/>
          <a:r>
            <a:rPr lang="en-US" sz="1000" dirty="0" smtClean="0"/>
            <a:t>A check for the net amount due to  the traveler will be issued after receipt of properly completed Travel Expense  Voucher and Request for Payment and all required  supporting documentation .</a:t>
          </a:r>
        </a:p>
        <a:p>
          <a:pPr algn="l"/>
          <a:r>
            <a:rPr lang="en-US" sz="1000" dirty="0" smtClean="0"/>
            <a:t>7. Keep a copy of entire submission for your records </a:t>
          </a:r>
        </a:p>
        <a:p>
          <a:pPr algn="l"/>
          <a:r>
            <a:rPr lang="en-US" sz="1000" dirty="0" smtClean="0"/>
            <a:t>8. For additional information refer to the instruction s in the back of the from. </a:t>
          </a:r>
        </a:p>
        <a:p>
          <a:pPr algn="l"/>
          <a:endParaRPr lang="en-US" sz="1000" dirty="0" smtClean="0"/>
        </a:p>
        <a:p>
          <a:pPr algn="l"/>
          <a:endParaRPr lang="en-US" sz="900" dirty="0" smtClean="0"/>
        </a:p>
        <a:p>
          <a:pPr algn="l"/>
          <a:endParaRPr lang="en-US" sz="600" dirty="0"/>
        </a:p>
      </dgm:t>
    </dgm:pt>
    <dgm:pt modelId="{918DFAC7-55D0-43A2-AA98-3E9D14B8832A}" type="parTrans" cxnId="{D628B33E-2207-4F94-B5D0-138389D25934}">
      <dgm:prSet/>
      <dgm:spPr/>
      <dgm:t>
        <a:bodyPr/>
        <a:lstStyle/>
        <a:p>
          <a:endParaRPr lang="en-US" dirty="0"/>
        </a:p>
      </dgm:t>
    </dgm:pt>
    <dgm:pt modelId="{C283E199-DC83-4B34-A1B8-102873E81D0F}" type="sibTrans" cxnId="{D628B33E-2207-4F94-B5D0-138389D25934}">
      <dgm:prSet/>
      <dgm:spPr/>
      <dgm:t>
        <a:bodyPr/>
        <a:lstStyle/>
        <a:p>
          <a:endParaRPr lang="en-US"/>
        </a:p>
      </dgm:t>
    </dgm:pt>
    <dgm:pt modelId="{9837C1F4-1D48-44C6-AFDD-E6428F6AE2F9}">
      <dgm:prSet phldrT="[Text]"/>
      <dgm:spPr/>
      <dgm:t>
        <a:bodyPr/>
        <a:lstStyle/>
        <a:p>
          <a:r>
            <a:rPr lang="en-US" dirty="0" smtClean="0"/>
            <a:t>Bar-coded form, ORSP at Lehman </a:t>
          </a:r>
          <a:endParaRPr lang="en-US" dirty="0"/>
        </a:p>
      </dgm:t>
    </dgm:pt>
    <dgm:pt modelId="{821DBF03-0B23-49FB-B06C-DCEE616237F3}" type="parTrans" cxnId="{66CB8AED-273B-462A-AAA6-21DE8A8AC908}">
      <dgm:prSet/>
      <dgm:spPr/>
      <dgm:t>
        <a:bodyPr/>
        <a:lstStyle/>
        <a:p>
          <a:endParaRPr lang="en-US" dirty="0"/>
        </a:p>
      </dgm:t>
    </dgm:pt>
    <dgm:pt modelId="{9D664A67-3364-4AD2-8AD8-6762ED0CFADC}" type="sibTrans" cxnId="{66CB8AED-273B-462A-AAA6-21DE8A8AC908}">
      <dgm:prSet/>
      <dgm:spPr/>
      <dgm:t>
        <a:bodyPr/>
        <a:lstStyle/>
        <a:p>
          <a:endParaRPr lang="en-US"/>
        </a:p>
      </dgm:t>
    </dgm:pt>
    <dgm:pt modelId="{7EB8756D-43CE-4684-9701-8D574A0F1095}">
      <dgm:prSet phldrT="[Text]" custT="1"/>
      <dgm:spPr/>
      <dgm:t>
        <a:bodyPr/>
        <a:lstStyle/>
        <a:p>
          <a:pPr algn="l"/>
          <a:r>
            <a:rPr lang="en-US" sz="1050" dirty="0" smtClean="0"/>
            <a:t>1.Obtain Travel Advance request form from ORSP at Lehman College (SH-303)</a:t>
          </a:r>
        </a:p>
        <a:p>
          <a:pPr algn="l"/>
          <a:r>
            <a:rPr lang="en-US" sz="1050" dirty="0" smtClean="0"/>
            <a:t>2. Follow steps from 4 to 7 from above </a:t>
          </a:r>
          <a:endParaRPr lang="en-US" sz="1050" dirty="0"/>
        </a:p>
      </dgm:t>
    </dgm:pt>
    <dgm:pt modelId="{ED71A0BF-724D-441F-A824-5E5DC45EBA67}" type="parTrans" cxnId="{37E6FF92-A327-4226-AD42-47765AF75976}">
      <dgm:prSet/>
      <dgm:spPr/>
      <dgm:t>
        <a:bodyPr/>
        <a:lstStyle/>
        <a:p>
          <a:endParaRPr lang="en-US" dirty="0"/>
        </a:p>
      </dgm:t>
    </dgm:pt>
    <dgm:pt modelId="{93CD82C7-0934-4826-A612-B70FA7F0E172}" type="sibTrans" cxnId="{37E6FF92-A327-4226-AD42-47765AF75976}">
      <dgm:prSet/>
      <dgm:spPr/>
      <dgm:t>
        <a:bodyPr/>
        <a:lstStyle/>
        <a:p>
          <a:endParaRPr lang="en-US"/>
        </a:p>
      </dgm:t>
    </dgm:pt>
    <dgm:pt modelId="{498076E4-9FC6-4623-A2B9-E20AE268C0FD}" type="pres">
      <dgm:prSet presAssocID="{249BF829-1D29-455E-9BF7-D2902809597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DEFF61-263E-43FB-A2A1-2F0F0232C633}" type="pres">
      <dgm:prSet presAssocID="{429B9F6A-2916-47EC-8AD6-AAE7AC15F2B8}" presName="root1" presStyleCnt="0"/>
      <dgm:spPr/>
    </dgm:pt>
    <dgm:pt modelId="{CFD11B74-7C69-48A9-97DC-C19889688CCF}" type="pres">
      <dgm:prSet presAssocID="{429B9F6A-2916-47EC-8AD6-AAE7AC15F2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990280-7D01-4C86-B25B-8A30F189CDB6}" type="pres">
      <dgm:prSet presAssocID="{429B9F6A-2916-47EC-8AD6-AAE7AC15F2B8}" presName="level2hierChild" presStyleCnt="0"/>
      <dgm:spPr/>
    </dgm:pt>
    <dgm:pt modelId="{C5FAA014-46F8-4C61-B563-4DDF85978E00}" type="pres">
      <dgm:prSet presAssocID="{20A8A704-26C0-4904-8C7B-FA9B4A23BCE7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2C22ED7-9A5E-44EC-BE0E-C89E844A91DE}" type="pres">
      <dgm:prSet presAssocID="{20A8A704-26C0-4904-8C7B-FA9B4A23BCE7}" presName="connTx" presStyleLbl="parChTrans1D2" presStyleIdx="0" presStyleCnt="2"/>
      <dgm:spPr/>
      <dgm:t>
        <a:bodyPr/>
        <a:lstStyle/>
        <a:p>
          <a:endParaRPr lang="en-US"/>
        </a:p>
      </dgm:t>
    </dgm:pt>
    <dgm:pt modelId="{29039852-324F-48A9-BF6E-4FAE033DEAC1}" type="pres">
      <dgm:prSet presAssocID="{C867E31C-03CC-4DF6-8A86-21E38828B495}" presName="root2" presStyleCnt="0"/>
      <dgm:spPr/>
    </dgm:pt>
    <dgm:pt modelId="{0D1243B4-BD7C-49C3-A736-880AB4DDAD8D}" type="pres">
      <dgm:prSet presAssocID="{C867E31C-03CC-4DF6-8A86-21E38828B49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324CD9-D7CF-4A2A-B59A-21330753F1B3}" type="pres">
      <dgm:prSet presAssocID="{C867E31C-03CC-4DF6-8A86-21E38828B495}" presName="level3hierChild" presStyleCnt="0"/>
      <dgm:spPr/>
    </dgm:pt>
    <dgm:pt modelId="{C29D6B5E-7CE6-4255-B227-6CB36742BF8B}" type="pres">
      <dgm:prSet presAssocID="{918DFAC7-55D0-43A2-AA98-3E9D14B8832A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13531EA2-C6D3-47B4-8EC0-B2ADE1D26962}" type="pres">
      <dgm:prSet presAssocID="{918DFAC7-55D0-43A2-AA98-3E9D14B8832A}" presName="connTx" presStyleLbl="parChTrans1D3" presStyleIdx="0" presStyleCnt="2"/>
      <dgm:spPr/>
      <dgm:t>
        <a:bodyPr/>
        <a:lstStyle/>
        <a:p>
          <a:endParaRPr lang="en-US"/>
        </a:p>
      </dgm:t>
    </dgm:pt>
    <dgm:pt modelId="{0D476788-722F-4225-BBEE-4229851D4AA5}" type="pres">
      <dgm:prSet presAssocID="{A6562731-2CD8-4EE6-8CD7-82DE544D23D0}" presName="root2" presStyleCnt="0"/>
      <dgm:spPr/>
    </dgm:pt>
    <dgm:pt modelId="{39964C8C-750E-4E03-B488-A3C1D5A53582}" type="pres">
      <dgm:prSet presAssocID="{A6562731-2CD8-4EE6-8CD7-82DE544D23D0}" presName="LevelTwoTextNode" presStyleLbl="node3" presStyleIdx="0" presStyleCnt="2" custScaleX="141836" custScaleY="5344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A4EAC7-872F-4E12-8630-55CB3D317D1B}" type="pres">
      <dgm:prSet presAssocID="{A6562731-2CD8-4EE6-8CD7-82DE544D23D0}" presName="level3hierChild" presStyleCnt="0"/>
      <dgm:spPr/>
    </dgm:pt>
    <dgm:pt modelId="{EF052BBD-BF78-48DA-A9EE-25579F5E911A}" type="pres">
      <dgm:prSet presAssocID="{821DBF03-0B23-49FB-B06C-DCEE616237F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3CBF973-E6CB-4E57-B4C7-5176C9982B89}" type="pres">
      <dgm:prSet presAssocID="{821DBF03-0B23-49FB-B06C-DCEE616237F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18CB317-3A6D-44A0-82B9-A0EFA79871AD}" type="pres">
      <dgm:prSet presAssocID="{9837C1F4-1D48-44C6-AFDD-E6428F6AE2F9}" presName="root2" presStyleCnt="0"/>
      <dgm:spPr/>
    </dgm:pt>
    <dgm:pt modelId="{A2CDD7C5-1EB1-489B-83A1-A28EAF768024}" type="pres">
      <dgm:prSet presAssocID="{9837C1F4-1D48-44C6-AFDD-E6428F6AE2F9}" presName="LevelTwoTextNode" presStyleLbl="node2" presStyleIdx="1" presStyleCnt="2" custLinFactNeighborX="-2277" custLinFactNeighborY="15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C939C2-24AC-43B8-8A29-A129981473D9}" type="pres">
      <dgm:prSet presAssocID="{9837C1F4-1D48-44C6-AFDD-E6428F6AE2F9}" presName="level3hierChild" presStyleCnt="0"/>
      <dgm:spPr/>
    </dgm:pt>
    <dgm:pt modelId="{32EC893F-F804-4AB6-9437-63927C46E921}" type="pres">
      <dgm:prSet presAssocID="{ED71A0BF-724D-441F-A824-5E5DC45EBA67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4C12B1A7-4152-4A0F-B6F4-FDE20CFA37B7}" type="pres">
      <dgm:prSet presAssocID="{ED71A0BF-724D-441F-A824-5E5DC45EBA67}" presName="connTx" presStyleLbl="parChTrans1D3" presStyleIdx="1" presStyleCnt="2"/>
      <dgm:spPr/>
      <dgm:t>
        <a:bodyPr/>
        <a:lstStyle/>
        <a:p>
          <a:endParaRPr lang="en-US"/>
        </a:p>
      </dgm:t>
    </dgm:pt>
    <dgm:pt modelId="{A3069576-B3A3-46DA-A8BD-3397F30A15FD}" type="pres">
      <dgm:prSet presAssocID="{7EB8756D-43CE-4684-9701-8D574A0F1095}" presName="root2" presStyleCnt="0"/>
      <dgm:spPr/>
    </dgm:pt>
    <dgm:pt modelId="{19A8C542-0B0D-4121-96C9-DFDCE6AF9783}" type="pres">
      <dgm:prSet presAssocID="{7EB8756D-43CE-4684-9701-8D574A0F1095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70F829-6F6C-4332-99C2-C20F03B8C9A5}" type="pres">
      <dgm:prSet presAssocID="{7EB8756D-43CE-4684-9701-8D574A0F1095}" presName="level3hierChild" presStyleCnt="0"/>
      <dgm:spPr/>
    </dgm:pt>
  </dgm:ptLst>
  <dgm:cxnLst>
    <dgm:cxn modelId="{6C55BA9B-12B9-4BE3-AC87-8F76E8852904}" srcId="{429B9F6A-2916-47EC-8AD6-AAE7AC15F2B8}" destId="{C867E31C-03CC-4DF6-8A86-21E38828B495}" srcOrd="0" destOrd="0" parTransId="{20A8A704-26C0-4904-8C7B-FA9B4A23BCE7}" sibTransId="{99565FC3-14F5-4A0C-9279-DF0855377633}"/>
    <dgm:cxn modelId="{362D9E56-CAAE-48B9-8188-7BE947F96566}" type="presOf" srcId="{7EB8756D-43CE-4684-9701-8D574A0F1095}" destId="{19A8C542-0B0D-4121-96C9-DFDCE6AF9783}" srcOrd="0" destOrd="0" presId="urn:microsoft.com/office/officeart/2005/8/layout/hierarchy2"/>
    <dgm:cxn modelId="{C32244E8-B585-4D04-BF91-611815343957}" type="presOf" srcId="{918DFAC7-55D0-43A2-AA98-3E9D14B8832A}" destId="{13531EA2-C6D3-47B4-8EC0-B2ADE1D26962}" srcOrd="1" destOrd="0" presId="urn:microsoft.com/office/officeart/2005/8/layout/hierarchy2"/>
    <dgm:cxn modelId="{788F22EE-7BFB-473E-94AE-F656D93CF8F9}" type="presOf" srcId="{ED71A0BF-724D-441F-A824-5E5DC45EBA67}" destId="{32EC893F-F804-4AB6-9437-63927C46E921}" srcOrd="0" destOrd="0" presId="urn:microsoft.com/office/officeart/2005/8/layout/hierarchy2"/>
    <dgm:cxn modelId="{66F1A7FF-B2E7-47C4-8D95-E0BCC2D53D1B}" type="presOf" srcId="{20A8A704-26C0-4904-8C7B-FA9B4A23BCE7}" destId="{C5FAA014-46F8-4C61-B563-4DDF85978E00}" srcOrd="0" destOrd="0" presId="urn:microsoft.com/office/officeart/2005/8/layout/hierarchy2"/>
    <dgm:cxn modelId="{5C2EA39D-3C76-4A85-8270-F47847FB85CA}" type="presOf" srcId="{821DBF03-0B23-49FB-B06C-DCEE616237F3}" destId="{B3CBF973-E6CB-4E57-B4C7-5176C9982B89}" srcOrd="1" destOrd="0" presId="urn:microsoft.com/office/officeart/2005/8/layout/hierarchy2"/>
    <dgm:cxn modelId="{91DAC4EB-74A4-4E0D-BE82-2687DAB1DA90}" srcId="{249BF829-1D29-455E-9BF7-D2902809597E}" destId="{429B9F6A-2916-47EC-8AD6-AAE7AC15F2B8}" srcOrd="0" destOrd="0" parTransId="{33F2F125-C314-4057-853D-58AA96507C59}" sibTransId="{812295E1-B4A9-4C3A-BCE7-6B2015C6E453}"/>
    <dgm:cxn modelId="{556F3384-E142-4896-8ED7-2C9FB3B44082}" type="presOf" srcId="{821DBF03-0B23-49FB-B06C-DCEE616237F3}" destId="{EF052BBD-BF78-48DA-A9EE-25579F5E911A}" srcOrd="0" destOrd="0" presId="urn:microsoft.com/office/officeart/2005/8/layout/hierarchy2"/>
    <dgm:cxn modelId="{93616942-5230-47CB-B68A-61DFCD84A65A}" type="presOf" srcId="{429B9F6A-2916-47EC-8AD6-AAE7AC15F2B8}" destId="{CFD11B74-7C69-48A9-97DC-C19889688CCF}" srcOrd="0" destOrd="0" presId="urn:microsoft.com/office/officeart/2005/8/layout/hierarchy2"/>
    <dgm:cxn modelId="{60A18C5F-73C4-49D2-9F3B-4CB253C7819D}" type="presOf" srcId="{9837C1F4-1D48-44C6-AFDD-E6428F6AE2F9}" destId="{A2CDD7C5-1EB1-489B-83A1-A28EAF768024}" srcOrd="0" destOrd="0" presId="urn:microsoft.com/office/officeart/2005/8/layout/hierarchy2"/>
    <dgm:cxn modelId="{85A8160C-4FDC-4B40-BD75-24DFAD446DCB}" type="presOf" srcId="{ED71A0BF-724D-441F-A824-5E5DC45EBA67}" destId="{4C12B1A7-4152-4A0F-B6F4-FDE20CFA37B7}" srcOrd="1" destOrd="0" presId="urn:microsoft.com/office/officeart/2005/8/layout/hierarchy2"/>
    <dgm:cxn modelId="{66CB8AED-273B-462A-AAA6-21DE8A8AC908}" srcId="{429B9F6A-2916-47EC-8AD6-AAE7AC15F2B8}" destId="{9837C1F4-1D48-44C6-AFDD-E6428F6AE2F9}" srcOrd="1" destOrd="0" parTransId="{821DBF03-0B23-49FB-B06C-DCEE616237F3}" sibTransId="{9D664A67-3364-4AD2-8AD8-6762ED0CFADC}"/>
    <dgm:cxn modelId="{51326E50-B5AB-4F34-9E9D-BB6A16A1317C}" type="presOf" srcId="{249BF829-1D29-455E-9BF7-D2902809597E}" destId="{498076E4-9FC6-4623-A2B9-E20AE268C0FD}" srcOrd="0" destOrd="0" presId="urn:microsoft.com/office/officeart/2005/8/layout/hierarchy2"/>
    <dgm:cxn modelId="{3550B682-7F7D-4F05-8DF0-3F103A1C0026}" type="presOf" srcId="{C867E31C-03CC-4DF6-8A86-21E38828B495}" destId="{0D1243B4-BD7C-49C3-A736-880AB4DDAD8D}" srcOrd="0" destOrd="0" presId="urn:microsoft.com/office/officeart/2005/8/layout/hierarchy2"/>
    <dgm:cxn modelId="{3FB91240-188A-4307-BA0B-63217DBA558E}" type="presOf" srcId="{20A8A704-26C0-4904-8C7B-FA9B4A23BCE7}" destId="{E2C22ED7-9A5E-44EC-BE0E-C89E844A91DE}" srcOrd="1" destOrd="0" presId="urn:microsoft.com/office/officeart/2005/8/layout/hierarchy2"/>
    <dgm:cxn modelId="{0CD85608-9F3C-4F7E-B35C-DBB3DD33AB5D}" type="presOf" srcId="{918DFAC7-55D0-43A2-AA98-3E9D14B8832A}" destId="{C29D6B5E-7CE6-4255-B227-6CB36742BF8B}" srcOrd="0" destOrd="0" presId="urn:microsoft.com/office/officeart/2005/8/layout/hierarchy2"/>
    <dgm:cxn modelId="{37E6FF92-A327-4226-AD42-47765AF75976}" srcId="{9837C1F4-1D48-44C6-AFDD-E6428F6AE2F9}" destId="{7EB8756D-43CE-4684-9701-8D574A0F1095}" srcOrd="0" destOrd="0" parTransId="{ED71A0BF-724D-441F-A824-5E5DC45EBA67}" sibTransId="{93CD82C7-0934-4826-A612-B70FA7F0E172}"/>
    <dgm:cxn modelId="{D628B33E-2207-4F94-B5D0-138389D25934}" srcId="{C867E31C-03CC-4DF6-8A86-21E38828B495}" destId="{A6562731-2CD8-4EE6-8CD7-82DE544D23D0}" srcOrd="0" destOrd="0" parTransId="{918DFAC7-55D0-43A2-AA98-3E9D14B8832A}" sibTransId="{C283E199-DC83-4B34-A1B8-102873E81D0F}"/>
    <dgm:cxn modelId="{1B598431-CB45-4BD2-B122-BA5F1DF0C28B}" type="presOf" srcId="{A6562731-2CD8-4EE6-8CD7-82DE544D23D0}" destId="{39964C8C-750E-4E03-B488-A3C1D5A53582}" srcOrd="0" destOrd="0" presId="urn:microsoft.com/office/officeart/2005/8/layout/hierarchy2"/>
    <dgm:cxn modelId="{E4B22629-6BF7-41B8-AA83-4027E584FCD2}" type="presParOf" srcId="{498076E4-9FC6-4623-A2B9-E20AE268C0FD}" destId="{77DEFF61-263E-43FB-A2A1-2F0F0232C633}" srcOrd="0" destOrd="0" presId="urn:microsoft.com/office/officeart/2005/8/layout/hierarchy2"/>
    <dgm:cxn modelId="{A6CEE54F-BC70-4C12-B318-39052800129B}" type="presParOf" srcId="{77DEFF61-263E-43FB-A2A1-2F0F0232C633}" destId="{CFD11B74-7C69-48A9-97DC-C19889688CCF}" srcOrd="0" destOrd="0" presId="urn:microsoft.com/office/officeart/2005/8/layout/hierarchy2"/>
    <dgm:cxn modelId="{8B0BD541-B90B-4CC6-B18E-954E2C216AFA}" type="presParOf" srcId="{77DEFF61-263E-43FB-A2A1-2F0F0232C633}" destId="{B9990280-7D01-4C86-B25B-8A30F189CDB6}" srcOrd="1" destOrd="0" presId="urn:microsoft.com/office/officeart/2005/8/layout/hierarchy2"/>
    <dgm:cxn modelId="{11424931-F932-4480-BAD6-071993267013}" type="presParOf" srcId="{B9990280-7D01-4C86-B25B-8A30F189CDB6}" destId="{C5FAA014-46F8-4C61-B563-4DDF85978E00}" srcOrd="0" destOrd="0" presId="urn:microsoft.com/office/officeart/2005/8/layout/hierarchy2"/>
    <dgm:cxn modelId="{CA2187FC-D925-4C46-997D-A5090F1B6701}" type="presParOf" srcId="{C5FAA014-46F8-4C61-B563-4DDF85978E00}" destId="{E2C22ED7-9A5E-44EC-BE0E-C89E844A91DE}" srcOrd="0" destOrd="0" presId="urn:microsoft.com/office/officeart/2005/8/layout/hierarchy2"/>
    <dgm:cxn modelId="{34F7806C-2062-44F9-8511-C6256663C279}" type="presParOf" srcId="{B9990280-7D01-4C86-B25B-8A30F189CDB6}" destId="{29039852-324F-48A9-BF6E-4FAE033DEAC1}" srcOrd="1" destOrd="0" presId="urn:microsoft.com/office/officeart/2005/8/layout/hierarchy2"/>
    <dgm:cxn modelId="{90D59E2E-C41B-4C43-A51E-8F54D0A60093}" type="presParOf" srcId="{29039852-324F-48A9-BF6E-4FAE033DEAC1}" destId="{0D1243B4-BD7C-49C3-A736-880AB4DDAD8D}" srcOrd="0" destOrd="0" presId="urn:microsoft.com/office/officeart/2005/8/layout/hierarchy2"/>
    <dgm:cxn modelId="{F45020BF-A9C2-4003-B61F-DEB113752B12}" type="presParOf" srcId="{29039852-324F-48A9-BF6E-4FAE033DEAC1}" destId="{6C324CD9-D7CF-4A2A-B59A-21330753F1B3}" srcOrd="1" destOrd="0" presId="urn:microsoft.com/office/officeart/2005/8/layout/hierarchy2"/>
    <dgm:cxn modelId="{B2F8C72C-E5CE-4F49-930B-DB4C8AF93437}" type="presParOf" srcId="{6C324CD9-D7CF-4A2A-B59A-21330753F1B3}" destId="{C29D6B5E-7CE6-4255-B227-6CB36742BF8B}" srcOrd="0" destOrd="0" presId="urn:microsoft.com/office/officeart/2005/8/layout/hierarchy2"/>
    <dgm:cxn modelId="{6F8C23C7-1882-4050-9750-0ECF092CBA9A}" type="presParOf" srcId="{C29D6B5E-7CE6-4255-B227-6CB36742BF8B}" destId="{13531EA2-C6D3-47B4-8EC0-B2ADE1D26962}" srcOrd="0" destOrd="0" presId="urn:microsoft.com/office/officeart/2005/8/layout/hierarchy2"/>
    <dgm:cxn modelId="{95E0632C-B59E-46B7-B89A-64DEB38D9BD6}" type="presParOf" srcId="{6C324CD9-D7CF-4A2A-B59A-21330753F1B3}" destId="{0D476788-722F-4225-BBEE-4229851D4AA5}" srcOrd="1" destOrd="0" presId="urn:microsoft.com/office/officeart/2005/8/layout/hierarchy2"/>
    <dgm:cxn modelId="{C4E31993-6575-4B54-9222-E65C8578E5B1}" type="presParOf" srcId="{0D476788-722F-4225-BBEE-4229851D4AA5}" destId="{39964C8C-750E-4E03-B488-A3C1D5A53582}" srcOrd="0" destOrd="0" presId="urn:microsoft.com/office/officeart/2005/8/layout/hierarchy2"/>
    <dgm:cxn modelId="{9D5E017E-3B88-4979-A6DC-D17D6F3A950B}" type="presParOf" srcId="{0D476788-722F-4225-BBEE-4229851D4AA5}" destId="{CDA4EAC7-872F-4E12-8630-55CB3D317D1B}" srcOrd="1" destOrd="0" presId="urn:microsoft.com/office/officeart/2005/8/layout/hierarchy2"/>
    <dgm:cxn modelId="{57D0F41B-7123-43EA-AEFD-D2FF46CB1785}" type="presParOf" srcId="{B9990280-7D01-4C86-B25B-8A30F189CDB6}" destId="{EF052BBD-BF78-48DA-A9EE-25579F5E911A}" srcOrd="2" destOrd="0" presId="urn:microsoft.com/office/officeart/2005/8/layout/hierarchy2"/>
    <dgm:cxn modelId="{0E4001D0-7952-46F9-B3F4-829A23D17A0B}" type="presParOf" srcId="{EF052BBD-BF78-48DA-A9EE-25579F5E911A}" destId="{B3CBF973-E6CB-4E57-B4C7-5176C9982B89}" srcOrd="0" destOrd="0" presId="urn:microsoft.com/office/officeart/2005/8/layout/hierarchy2"/>
    <dgm:cxn modelId="{664EDC45-EAD0-4991-A982-B4D9BC2103F9}" type="presParOf" srcId="{B9990280-7D01-4C86-B25B-8A30F189CDB6}" destId="{018CB317-3A6D-44A0-82B9-A0EFA79871AD}" srcOrd="3" destOrd="0" presId="urn:microsoft.com/office/officeart/2005/8/layout/hierarchy2"/>
    <dgm:cxn modelId="{748140C8-52E8-4287-A7B5-286D3C8ED1F5}" type="presParOf" srcId="{018CB317-3A6D-44A0-82B9-A0EFA79871AD}" destId="{A2CDD7C5-1EB1-489B-83A1-A28EAF768024}" srcOrd="0" destOrd="0" presId="urn:microsoft.com/office/officeart/2005/8/layout/hierarchy2"/>
    <dgm:cxn modelId="{66A0D140-6ACF-485D-8C77-7BD000C48C0D}" type="presParOf" srcId="{018CB317-3A6D-44A0-82B9-A0EFA79871AD}" destId="{6BC939C2-24AC-43B8-8A29-A129981473D9}" srcOrd="1" destOrd="0" presId="urn:microsoft.com/office/officeart/2005/8/layout/hierarchy2"/>
    <dgm:cxn modelId="{110C466A-C7E0-403E-B2B2-FFD8C9FB368F}" type="presParOf" srcId="{6BC939C2-24AC-43B8-8A29-A129981473D9}" destId="{32EC893F-F804-4AB6-9437-63927C46E921}" srcOrd="0" destOrd="0" presId="urn:microsoft.com/office/officeart/2005/8/layout/hierarchy2"/>
    <dgm:cxn modelId="{CDA822B8-5FC4-48F3-9EDB-B7B1BC41D445}" type="presParOf" srcId="{32EC893F-F804-4AB6-9437-63927C46E921}" destId="{4C12B1A7-4152-4A0F-B6F4-FDE20CFA37B7}" srcOrd="0" destOrd="0" presId="urn:microsoft.com/office/officeart/2005/8/layout/hierarchy2"/>
    <dgm:cxn modelId="{773E20F1-438F-4195-AF9C-C6729F185B04}" type="presParOf" srcId="{6BC939C2-24AC-43B8-8A29-A129981473D9}" destId="{A3069576-B3A3-46DA-A8BD-3397F30A15FD}" srcOrd="1" destOrd="0" presId="urn:microsoft.com/office/officeart/2005/8/layout/hierarchy2"/>
    <dgm:cxn modelId="{0276A37A-C834-4803-9FA1-8D0112986A3C}" type="presParOf" srcId="{A3069576-B3A3-46DA-A8BD-3397F30A15FD}" destId="{19A8C542-0B0D-4121-96C9-DFDCE6AF9783}" srcOrd="0" destOrd="0" presId="urn:microsoft.com/office/officeart/2005/8/layout/hierarchy2"/>
    <dgm:cxn modelId="{B7E5F00B-4FFA-4FA0-9F45-50A3F666EB09}" type="presParOf" srcId="{A3069576-B3A3-46DA-A8BD-3397F30A15FD}" destId="{6570F829-6F6C-4332-99C2-C20F03B8C9A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9BF829-1D29-455E-9BF7-D2902809597E}" type="doc">
      <dgm:prSet loTypeId="urn:microsoft.com/office/officeart/2005/8/layout/hierarchy2" loCatId="hierarchy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29B9F6A-2916-47EC-8AD6-AAE7AC15F2B8}">
      <dgm:prSet phldrT="[Text]" custT="1"/>
      <dgm:spPr/>
      <dgm:t>
        <a:bodyPr/>
        <a:lstStyle/>
        <a:p>
          <a:r>
            <a:rPr lang="en-US" sz="1100" dirty="0" smtClean="0"/>
            <a:t>Submitting t for Purchase Equipment and other supplies</a:t>
          </a:r>
        </a:p>
        <a:p>
          <a:r>
            <a:rPr lang="en-US" sz="1200" dirty="0" smtClean="0"/>
            <a:t>1.Obtain both forms from ORSP at Lehman College (SH-303) </a:t>
          </a:r>
          <a:endParaRPr lang="en-US" sz="1200" dirty="0"/>
        </a:p>
      </dgm:t>
    </dgm:pt>
    <dgm:pt modelId="{33F2F125-C314-4057-853D-58AA96507C59}" type="parTrans" cxnId="{91DAC4EB-74A4-4E0D-BE82-2687DAB1DA90}">
      <dgm:prSet/>
      <dgm:spPr/>
      <dgm:t>
        <a:bodyPr/>
        <a:lstStyle/>
        <a:p>
          <a:endParaRPr lang="en-US"/>
        </a:p>
      </dgm:t>
    </dgm:pt>
    <dgm:pt modelId="{812295E1-B4A9-4C3A-BCE7-6B2015C6E453}" type="sibTrans" cxnId="{91DAC4EB-74A4-4E0D-BE82-2687DAB1DA90}">
      <dgm:prSet/>
      <dgm:spPr/>
      <dgm:t>
        <a:bodyPr/>
        <a:lstStyle/>
        <a:p>
          <a:endParaRPr lang="en-US"/>
        </a:p>
      </dgm:t>
    </dgm:pt>
    <dgm:pt modelId="{C867E31C-03CC-4DF6-8A86-21E38828B495}">
      <dgm:prSet phldrT="[Text]"/>
      <dgm:spPr/>
      <dgm:t>
        <a:bodyPr/>
        <a:lstStyle/>
        <a:p>
          <a:r>
            <a:rPr lang="en-US" dirty="0" smtClean="0"/>
            <a:t>Purchase Requisition (more than $ 5000)</a:t>
          </a:r>
          <a:endParaRPr lang="en-US" dirty="0"/>
        </a:p>
      </dgm:t>
    </dgm:pt>
    <dgm:pt modelId="{20A8A704-26C0-4904-8C7B-FA9B4A23BCE7}" type="parTrans" cxnId="{6C55BA9B-12B9-4BE3-AC87-8F76E8852904}">
      <dgm:prSet/>
      <dgm:spPr/>
      <dgm:t>
        <a:bodyPr/>
        <a:lstStyle/>
        <a:p>
          <a:endParaRPr lang="en-US" dirty="0"/>
        </a:p>
      </dgm:t>
    </dgm:pt>
    <dgm:pt modelId="{99565FC3-14F5-4A0C-9279-DF0855377633}" type="sibTrans" cxnId="{6C55BA9B-12B9-4BE3-AC87-8F76E8852904}">
      <dgm:prSet/>
      <dgm:spPr/>
      <dgm:t>
        <a:bodyPr/>
        <a:lstStyle/>
        <a:p>
          <a:endParaRPr lang="en-US"/>
        </a:p>
      </dgm:t>
    </dgm:pt>
    <dgm:pt modelId="{A6562731-2CD8-4EE6-8CD7-82DE544D23D0}">
      <dgm:prSet phldrT="[Text]" custT="1"/>
      <dgm:spPr/>
      <dgm:t>
        <a:bodyPr/>
        <a:lstStyle/>
        <a:p>
          <a:pPr algn="l"/>
          <a:endParaRPr lang="en-US" sz="1000" dirty="0" smtClean="0"/>
        </a:p>
        <a:p>
          <a:pPr algn="l"/>
          <a:endParaRPr lang="en-US" sz="1000" dirty="0" smtClean="0"/>
        </a:p>
        <a:p>
          <a:pPr algn="l"/>
          <a:endParaRPr lang="en-US" sz="1000" dirty="0" smtClean="0"/>
        </a:p>
        <a:p>
          <a:pPr algn="l"/>
          <a:r>
            <a:rPr lang="en-US" sz="1000" dirty="0" smtClean="0"/>
            <a:t>2. Complete form and obtain necessary approval signature</a:t>
          </a:r>
        </a:p>
        <a:p>
          <a:pPr algn="l"/>
          <a:r>
            <a:rPr lang="en-US" sz="1000" dirty="0" smtClean="0"/>
            <a:t>3. Submit an equipment Screening Certificate  ( Found in the RF CUNY website)  signed by an authorized college official.</a:t>
          </a:r>
        </a:p>
        <a:p>
          <a:pPr algn="l"/>
          <a:r>
            <a:rPr lang="en-US" sz="1000" dirty="0" smtClean="0"/>
            <a:t>4.Attach three written bids and /or justifications for vendor selection if total cost exceeds $15,000/$25,000 . </a:t>
          </a:r>
        </a:p>
        <a:p>
          <a:pPr algn="l"/>
          <a:r>
            <a:rPr lang="en-US" sz="1000" dirty="0" smtClean="0"/>
            <a:t>5. If sole vendor ( attach supporting documentation)</a:t>
          </a:r>
        </a:p>
        <a:p>
          <a:pPr algn="l"/>
          <a:r>
            <a:rPr lang="en-US" sz="1000" dirty="0" smtClean="0"/>
            <a:t>6. State or City contract number</a:t>
          </a:r>
        </a:p>
        <a:p>
          <a:pPr algn="l"/>
          <a:r>
            <a:rPr lang="en-US" sz="1000" dirty="0" smtClean="0"/>
            <a:t>7.  If there are orders containing chemical substances a Material Safety Data Sheets will be requested from the vendor selected.</a:t>
          </a:r>
        </a:p>
        <a:p>
          <a:pPr algn="l"/>
          <a:r>
            <a:rPr lang="en-US" sz="1000" dirty="0" smtClean="0"/>
            <a:t>8. Send complete form , with attachments to the RF OTPS Team</a:t>
          </a:r>
        </a:p>
        <a:p>
          <a:pPr algn="l"/>
          <a:r>
            <a:rPr lang="en-US" sz="1000" dirty="0" smtClean="0"/>
            <a:t>7. Keep a copy of entire submission for your records </a:t>
          </a:r>
        </a:p>
        <a:p>
          <a:pPr algn="l"/>
          <a:r>
            <a:rPr lang="en-US" sz="1000" dirty="0" smtClean="0"/>
            <a:t>8. For additional information refer to the ORSP office team at Lehman. </a:t>
          </a:r>
        </a:p>
        <a:p>
          <a:pPr algn="l"/>
          <a:endParaRPr lang="en-US" sz="1000" dirty="0" smtClean="0"/>
        </a:p>
        <a:p>
          <a:pPr algn="l"/>
          <a:endParaRPr lang="en-US" sz="900" dirty="0" smtClean="0"/>
        </a:p>
        <a:p>
          <a:pPr algn="l"/>
          <a:endParaRPr lang="en-US" sz="600" dirty="0"/>
        </a:p>
      </dgm:t>
    </dgm:pt>
    <dgm:pt modelId="{918DFAC7-55D0-43A2-AA98-3E9D14B8832A}" type="parTrans" cxnId="{D628B33E-2207-4F94-B5D0-138389D25934}">
      <dgm:prSet/>
      <dgm:spPr/>
      <dgm:t>
        <a:bodyPr/>
        <a:lstStyle/>
        <a:p>
          <a:endParaRPr lang="en-US" dirty="0"/>
        </a:p>
      </dgm:t>
    </dgm:pt>
    <dgm:pt modelId="{C283E199-DC83-4B34-A1B8-102873E81D0F}" type="sibTrans" cxnId="{D628B33E-2207-4F94-B5D0-138389D25934}">
      <dgm:prSet/>
      <dgm:spPr/>
      <dgm:t>
        <a:bodyPr/>
        <a:lstStyle/>
        <a:p>
          <a:endParaRPr lang="en-US"/>
        </a:p>
      </dgm:t>
    </dgm:pt>
    <dgm:pt modelId="{9837C1F4-1D48-44C6-AFDD-E6428F6AE2F9}">
      <dgm:prSet phldrT="[Text]"/>
      <dgm:spPr/>
      <dgm:t>
        <a:bodyPr/>
        <a:lstStyle/>
        <a:p>
          <a:r>
            <a:rPr lang="en-US" dirty="0" smtClean="0"/>
            <a:t>Small Order Form ( Purchase less than $ 5000)  </a:t>
          </a:r>
          <a:endParaRPr lang="en-US" dirty="0"/>
        </a:p>
      </dgm:t>
    </dgm:pt>
    <dgm:pt modelId="{821DBF03-0B23-49FB-B06C-DCEE616237F3}" type="parTrans" cxnId="{66CB8AED-273B-462A-AAA6-21DE8A8AC908}">
      <dgm:prSet/>
      <dgm:spPr/>
      <dgm:t>
        <a:bodyPr/>
        <a:lstStyle/>
        <a:p>
          <a:endParaRPr lang="en-US" dirty="0"/>
        </a:p>
      </dgm:t>
    </dgm:pt>
    <dgm:pt modelId="{9D664A67-3364-4AD2-8AD8-6762ED0CFADC}" type="sibTrans" cxnId="{66CB8AED-273B-462A-AAA6-21DE8A8AC908}">
      <dgm:prSet/>
      <dgm:spPr/>
      <dgm:t>
        <a:bodyPr/>
        <a:lstStyle/>
        <a:p>
          <a:endParaRPr lang="en-US"/>
        </a:p>
      </dgm:t>
    </dgm:pt>
    <dgm:pt modelId="{7EB8756D-43CE-4684-9701-8D574A0F1095}">
      <dgm:prSet phldrT="[Text]" custT="1"/>
      <dgm:spPr/>
      <dgm:t>
        <a:bodyPr/>
        <a:lstStyle/>
        <a:p>
          <a:pPr algn="l"/>
          <a:r>
            <a:rPr lang="en-US" sz="1050" dirty="0" smtClean="0"/>
            <a:t>2. Complete form and obtain necessary signature.</a:t>
          </a:r>
        </a:p>
        <a:p>
          <a:pPr algn="l"/>
          <a:r>
            <a:rPr lang="en-US" sz="1050" dirty="0" smtClean="0"/>
            <a:t>3. After having all the information of the vendor, return completed form to  the OTPS Team for processing. </a:t>
          </a:r>
        </a:p>
        <a:p>
          <a:pPr algn="l"/>
          <a:r>
            <a:rPr lang="en-US" sz="1050" dirty="0" smtClean="0"/>
            <a:t>4.If there are orders containing chemical substances a Material Safety Data Sheets will be requested from the vendor selected. </a:t>
          </a:r>
        </a:p>
        <a:p>
          <a:pPr algn="l"/>
          <a:r>
            <a:rPr lang="en-US" sz="1050" dirty="0" smtClean="0"/>
            <a:t>5. Keep a copy of submission for your records </a:t>
          </a:r>
        </a:p>
        <a:p>
          <a:pPr algn="l"/>
          <a:r>
            <a:rPr lang="en-US" sz="1050" dirty="0" smtClean="0"/>
            <a:t>6.For additional information refer to the ORSP office team at Lehman. </a:t>
          </a:r>
        </a:p>
        <a:p>
          <a:pPr algn="l"/>
          <a:endParaRPr lang="en-US" sz="1050" dirty="0"/>
        </a:p>
      </dgm:t>
    </dgm:pt>
    <dgm:pt modelId="{ED71A0BF-724D-441F-A824-5E5DC45EBA67}" type="parTrans" cxnId="{37E6FF92-A327-4226-AD42-47765AF75976}">
      <dgm:prSet/>
      <dgm:spPr/>
      <dgm:t>
        <a:bodyPr/>
        <a:lstStyle/>
        <a:p>
          <a:endParaRPr lang="en-US" dirty="0"/>
        </a:p>
      </dgm:t>
    </dgm:pt>
    <dgm:pt modelId="{93CD82C7-0934-4826-A612-B70FA7F0E172}" type="sibTrans" cxnId="{37E6FF92-A327-4226-AD42-47765AF75976}">
      <dgm:prSet/>
      <dgm:spPr/>
      <dgm:t>
        <a:bodyPr/>
        <a:lstStyle/>
        <a:p>
          <a:endParaRPr lang="en-US"/>
        </a:p>
      </dgm:t>
    </dgm:pt>
    <dgm:pt modelId="{498076E4-9FC6-4623-A2B9-E20AE268C0FD}" type="pres">
      <dgm:prSet presAssocID="{249BF829-1D29-455E-9BF7-D2902809597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DEFF61-263E-43FB-A2A1-2F0F0232C633}" type="pres">
      <dgm:prSet presAssocID="{429B9F6A-2916-47EC-8AD6-AAE7AC15F2B8}" presName="root1" presStyleCnt="0"/>
      <dgm:spPr/>
    </dgm:pt>
    <dgm:pt modelId="{CFD11B74-7C69-48A9-97DC-C19889688CCF}" type="pres">
      <dgm:prSet presAssocID="{429B9F6A-2916-47EC-8AD6-AAE7AC15F2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990280-7D01-4C86-B25B-8A30F189CDB6}" type="pres">
      <dgm:prSet presAssocID="{429B9F6A-2916-47EC-8AD6-AAE7AC15F2B8}" presName="level2hierChild" presStyleCnt="0"/>
      <dgm:spPr/>
    </dgm:pt>
    <dgm:pt modelId="{C5FAA014-46F8-4C61-B563-4DDF85978E00}" type="pres">
      <dgm:prSet presAssocID="{20A8A704-26C0-4904-8C7B-FA9B4A23BCE7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2C22ED7-9A5E-44EC-BE0E-C89E844A91DE}" type="pres">
      <dgm:prSet presAssocID="{20A8A704-26C0-4904-8C7B-FA9B4A23BCE7}" presName="connTx" presStyleLbl="parChTrans1D2" presStyleIdx="0" presStyleCnt="2"/>
      <dgm:spPr/>
      <dgm:t>
        <a:bodyPr/>
        <a:lstStyle/>
        <a:p>
          <a:endParaRPr lang="en-US"/>
        </a:p>
      </dgm:t>
    </dgm:pt>
    <dgm:pt modelId="{29039852-324F-48A9-BF6E-4FAE033DEAC1}" type="pres">
      <dgm:prSet presAssocID="{C867E31C-03CC-4DF6-8A86-21E38828B495}" presName="root2" presStyleCnt="0"/>
      <dgm:spPr/>
    </dgm:pt>
    <dgm:pt modelId="{0D1243B4-BD7C-49C3-A736-880AB4DDAD8D}" type="pres">
      <dgm:prSet presAssocID="{C867E31C-03CC-4DF6-8A86-21E38828B49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324CD9-D7CF-4A2A-B59A-21330753F1B3}" type="pres">
      <dgm:prSet presAssocID="{C867E31C-03CC-4DF6-8A86-21E38828B495}" presName="level3hierChild" presStyleCnt="0"/>
      <dgm:spPr/>
    </dgm:pt>
    <dgm:pt modelId="{C29D6B5E-7CE6-4255-B227-6CB36742BF8B}" type="pres">
      <dgm:prSet presAssocID="{918DFAC7-55D0-43A2-AA98-3E9D14B8832A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13531EA2-C6D3-47B4-8EC0-B2ADE1D26962}" type="pres">
      <dgm:prSet presAssocID="{918DFAC7-55D0-43A2-AA98-3E9D14B8832A}" presName="connTx" presStyleLbl="parChTrans1D3" presStyleIdx="0" presStyleCnt="2"/>
      <dgm:spPr/>
      <dgm:t>
        <a:bodyPr/>
        <a:lstStyle/>
        <a:p>
          <a:endParaRPr lang="en-US"/>
        </a:p>
      </dgm:t>
    </dgm:pt>
    <dgm:pt modelId="{0D476788-722F-4225-BBEE-4229851D4AA5}" type="pres">
      <dgm:prSet presAssocID="{A6562731-2CD8-4EE6-8CD7-82DE544D23D0}" presName="root2" presStyleCnt="0"/>
      <dgm:spPr/>
    </dgm:pt>
    <dgm:pt modelId="{39964C8C-750E-4E03-B488-A3C1D5A53582}" type="pres">
      <dgm:prSet presAssocID="{A6562731-2CD8-4EE6-8CD7-82DE544D23D0}" presName="LevelTwoTextNode" presStyleLbl="node3" presStyleIdx="0" presStyleCnt="2" custScaleX="141836" custScaleY="3693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A4EAC7-872F-4E12-8630-55CB3D317D1B}" type="pres">
      <dgm:prSet presAssocID="{A6562731-2CD8-4EE6-8CD7-82DE544D23D0}" presName="level3hierChild" presStyleCnt="0"/>
      <dgm:spPr/>
    </dgm:pt>
    <dgm:pt modelId="{EF052BBD-BF78-48DA-A9EE-25579F5E911A}" type="pres">
      <dgm:prSet presAssocID="{821DBF03-0B23-49FB-B06C-DCEE616237F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3CBF973-E6CB-4E57-B4C7-5176C9982B89}" type="pres">
      <dgm:prSet presAssocID="{821DBF03-0B23-49FB-B06C-DCEE616237F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18CB317-3A6D-44A0-82B9-A0EFA79871AD}" type="pres">
      <dgm:prSet presAssocID="{9837C1F4-1D48-44C6-AFDD-E6428F6AE2F9}" presName="root2" presStyleCnt="0"/>
      <dgm:spPr/>
    </dgm:pt>
    <dgm:pt modelId="{A2CDD7C5-1EB1-489B-83A1-A28EAF768024}" type="pres">
      <dgm:prSet presAssocID="{9837C1F4-1D48-44C6-AFDD-E6428F6AE2F9}" presName="LevelTwoTextNode" presStyleLbl="node2" presStyleIdx="1" presStyleCnt="2" custLinFactNeighborX="-2277" custLinFactNeighborY="15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C939C2-24AC-43B8-8A29-A129981473D9}" type="pres">
      <dgm:prSet presAssocID="{9837C1F4-1D48-44C6-AFDD-E6428F6AE2F9}" presName="level3hierChild" presStyleCnt="0"/>
      <dgm:spPr/>
    </dgm:pt>
    <dgm:pt modelId="{32EC893F-F804-4AB6-9437-63927C46E921}" type="pres">
      <dgm:prSet presAssocID="{ED71A0BF-724D-441F-A824-5E5DC45EBA67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4C12B1A7-4152-4A0F-B6F4-FDE20CFA37B7}" type="pres">
      <dgm:prSet presAssocID="{ED71A0BF-724D-441F-A824-5E5DC45EBA67}" presName="connTx" presStyleLbl="parChTrans1D3" presStyleIdx="1" presStyleCnt="2"/>
      <dgm:spPr/>
      <dgm:t>
        <a:bodyPr/>
        <a:lstStyle/>
        <a:p>
          <a:endParaRPr lang="en-US"/>
        </a:p>
      </dgm:t>
    </dgm:pt>
    <dgm:pt modelId="{A3069576-B3A3-46DA-A8BD-3397F30A15FD}" type="pres">
      <dgm:prSet presAssocID="{7EB8756D-43CE-4684-9701-8D574A0F1095}" presName="root2" presStyleCnt="0"/>
      <dgm:spPr/>
    </dgm:pt>
    <dgm:pt modelId="{19A8C542-0B0D-4121-96C9-DFDCE6AF9783}" type="pres">
      <dgm:prSet presAssocID="{7EB8756D-43CE-4684-9701-8D574A0F1095}" presName="LevelTwoTextNode" presStyleLbl="node3" presStyleIdx="1" presStyleCnt="2" custScaleX="140911" custScaleY="2928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70F829-6F6C-4332-99C2-C20F03B8C9A5}" type="pres">
      <dgm:prSet presAssocID="{7EB8756D-43CE-4684-9701-8D574A0F1095}" presName="level3hierChild" presStyleCnt="0"/>
      <dgm:spPr/>
    </dgm:pt>
  </dgm:ptLst>
  <dgm:cxnLst>
    <dgm:cxn modelId="{4EBBA251-A239-4EA5-A5BB-68BCC7AF5CA8}" type="presOf" srcId="{ED71A0BF-724D-441F-A824-5E5DC45EBA67}" destId="{32EC893F-F804-4AB6-9437-63927C46E921}" srcOrd="0" destOrd="0" presId="urn:microsoft.com/office/officeart/2005/8/layout/hierarchy2"/>
    <dgm:cxn modelId="{3CC8A72D-11EF-4EC8-B898-249FBB299856}" type="presOf" srcId="{9837C1F4-1D48-44C6-AFDD-E6428F6AE2F9}" destId="{A2CDD7C5-1EB1-489B-83A1-A28EAF768024}" srcOrd="0" destOrd="0" presId="urn:microsoft.com/office/officeart/2005/8/layout/hierarchy2"/>
    <dgm:cxn modelId="{EE9CFF3E-88B2-4FBF-8A3D-092698A5E828}" type="presOf" srcId="{918DFAC7-55D0-43A2-AA98-3E9D14B8832A}" destId="{C29D6B5E-7CE6-4255-B227-6CB36742BF8B}" srcOrd="0" destOrd="0" presId="urn:microsoft.com/office/officeart/2005/8/layout/hierarchy2"/>
    <dgm:cxn modelId="{D05FDD89-E44A-43D7-B907-A2B6F8259D68}" type="presOf" srcId="{918DFAC7-55D0-43A2-AA98-3E9D14B8832A}" destId="{13531EA2-C6D3-47B4-8EC0-B2ADE1D26962}" srcOrd="1" destOrd="0" presId="urn:microsoft.com/office/officeart/2005/8/layout/hierarchy2"/>
    <dgm:cxn modelId="{37E6FF92-A327-4226-AD42-47765AF75976}" srcId="{9837C1F4-1D48-44C6-AFDD-E6428F6AE2F9}" destId="{7EB8756D-43CE-4684-9701-8D574A0F1095}" srcOrd="0" destOrd="0" parTransId="{ED71A0BF-724D-441F-A824-5E5DC45EBA67}" sibTransId="{93CD82C7-0934-4826-A612-B70FA7F0E172}"/>
    <dgm:cxn modelId="{D628B33E-2207-4F94-B5D0-138389D25934}" srcId="{C867E31C-03CC-4DF6-8A86-21E38828B495}" destId="{A6562731-2CD8-4EE6-8CD7-82DE544D23D0}" srcOrd="0" destOrd="0" parTransId="{918DFAC7-55D0-43A2-AA98-3E9D14B8832A}" sibTransId="{C283E199-DC83-4B34-A1B8-102873E81D0F}"/>
    <dgm:cxn modelId="{D2018727-46C8-4C4C-B7F8-CFCFD4E4BB9A}" type="presOf" srcId="{249BF829-1D29-455E-9BF7-D2902809597E}" destId="{498076E4-9FC6-4623-A2B9-E20AE268C0FD}" srcOrd="0" destOrd="0" presId="urn:microsoft.com/office/officeart/2005/8/layout/hierarchy2"/>
    <dgm:cxn modelId="{01692EE5-E72F-4AB3-BA72-EB7EA6D559AD}" type="presOf" srcId="{A6562731-2CD8-4EE6-8CD7-82DE544D23D0}" destId="{39964C8C-750E-4E03-B488-A3C1D5A53582}" srcOrd="0" destOrd="0" presId="urn:microsoft.com/office/officeart/2005/8/layout/hierarchy2"/>
    <dgm:cxn modelId="{AE137472-6D72-4E1F-A119-9BBD14249E44}" type="presOf" srcId="{821DBF03-0B23-49FB-B06C-DCEE616237F3}" destId="{B3CBF973-E6CB-4E57-B4C7-5176C9982B89}" srcOrd="1" destOrd="0" presId="urn:microsoft.com/office/officeart/2005/8/layout/hierarchy2"/>
    <dgm:cxn modelId="{66CB8AED-273B-462A-AAA6-21DE8A8AC908}" srcId="{429B9F6A-2916-47EC-8AD6-AAE7AC15F2B8}" destId="{9837C1F4-1D48-44C6-AFDD-E6428F6AE2F9}" srcOrd="1" destOrd="0" parTransId="{821DBF03-0B23-49FB-B06C-DCEE616237F3}" sibTransId="{9D664A67-3364-4AD2-8AD8-6762ED0CFADC}"/>
    <dgm:cxn modelId="{04CD4ECC-07BA-4D81-9018-184BDC390ED7}" type="presOf" srcId="{821DBF03-0B23-49FB-B06C-DCEE616237F3}" destId="{EF052BBD-BF78-48DA-A9EE-25579F5E911A}" srcOrd="0" destOrd="0" presId="urn:microsoft.com/office/officeart/2005/8/layout/hierarchy2"/>
    <dgm:cxn modelId="{6C55BA9B-12B9-4BE3-AC87-8F76E8852904}" srcId="{429B9F6A-2916-47EC-8AD6-AAE7AC15F2B8}" destId="{C867E31C-03CC-4DF6-8A86-21E38828B495}" srcOrd="0" destOrd="0" parTransId="{20A8A704-26C0-4904-8C7B-FA9B4A23BCE7}" sibTransId="{99565FC3-14F5-4A0C-9279-DF0855377633}"/>
    <dgm:cxn modelId="{5617B1CA-EA29-4E1E-91C2-F33C7FDD3D0B}" type="presOf" srcId="{7EB8756D-43CE-4684-9701-8D574A0F1095}" destId="{19A8C542-0B0D-4121-96C9-DFDCE6AF9783}" srcOrd="0" destOrd="0" presId="urn:microsoft.com/office/officeart/2005/8/layout/hierarchy2"/>
    <dgm:cxn modelId="{4590CD42-1626-47EB-B9AB-F6433E85F7B3}" type="presOf" srcId="{20A8A704-26C0-4904-8C7B-FA9B4A23BCE7}" destId="{E2C22ED7-9A5E-44EC-BE0E-C89E844A91DE}" srcOrd="1" destOrd="0" presId="urn:microsoft.com/office/officeart/2005/8/layout/hierarchy2"/>
    <dgm:cxn modelId="{B8C9C946-40A4-4D1E-A401-F0A3B58231E2}" type="presOf" srcId="{20A8A704-26C0-4904-8C7B-FA9B4A23BCE7}" destId="{C5FAA014-46F8-4C61-B563-4DDF85978E00}" srcOrd="0" destOrd="0" presId="urn:microsoft.com/office/officeart/2005/8/layout/hierarchy2"/>
    <dgm:cxn modelId="{55BD0846-EC36-404A-B81C-6F3B3068239F}" type="presOf" srcId="{429B9F6A-2916-47EC-8AD6-AAE7AC15F2B8}" destId="{CFD11B74-7C69-48A9-97DC-C19889688CCF}" srcOrd="0" destOrd="0" presId="urn:microsoft.com/office/officeart/2005/8/layout/hierarchy2"/>
    <dgm:cxn modelId="{DB610354-79A7-4628-9A0A-D186631076C4}" type="presOf" srcId="{ED71A0BF-724D-441F-A824-5E5DC45EBA67}" destId="{4C12B1A7-4152-4A0F-B6F4-FDE20CFA37B7}" srcOrd="1" destOrd="0" presId="urn:microsoft.com/office/officeart/2005/8/layout/hierarchy2"/>
    <dgm:cxn modelId="{91DAC4EB-74A4-4E0D-BE82-2687DAB1DA90}" srcId="{249BF829-1D29-455E-9BF7-D2902809597E}" destId="{429B9F6A-2916-47EC-8AD6-AAE7AC15F2B8}" srcOrd="0" destOrd="0" parTransId="{33F2F125-C314-4057-853D-58AA96507C59}" sibTransId="{812295E1-B4A9-4C3A-BCE7-6B2015C6E453}"/>
    <dgm:cxn modelId="{8D2BD00C-B3BF-494E-AA4E-CCE356C84DBA}" type="presOf" srcId="{C867E31C-03CC-4DF6-8A86-21E38828B495}" destId="{0D1243B4-BD7C-49C3-A736-880AB4DDAD8D}" srcOrd="0" destOrd="0" presId="urn:microsoft.com/office/officeart/2005/8/layout/hierarchy2"/>
    <dgm:cxn modelId="{C196733E-38C5-4566-BED5-825E6684C30A}" type="presParOf" srcId="{498076E4-9FC6-4623-A2B9-E20AE268C0FD}" destId="{77DEFF61-263E-43FB-A2A1-2F0F0232C633}" srcOrd="0" destOrd="0" presId="urn:microsoft.com/office/officeart/2005/8/layout/hierarchy2"/>
    <dgm:cxn modelId="{881D96CF-EDF1-427C-888E-8E642D3FDA16}" type="presParOf" srcId="{77DEFF61-263E-43FB-A2A1-2F0F0232C633}" destId="{CFD11B74-7C69-48A9-97DC-C19889688CCF}" srcOrd="0" destOrd="0" presId="urn:microsoft.com/office/officeart/2005/8/layout/hierarchy2"/>
    <dgm:cxn modelId="{B30DDB15-EC84-4DD0-BE82-B0D145DC62D9}" type="presParOf" srcId="{77DEFF61-263E-43FB-A2A1-2F0F0232C633}" destId="{B9990280-7D01-4C86-B25B-8A30F189CDB6}" srcOrd="1" destOrd="0" presId="urn:microsoft.com/office/officeart/2005/8/layout/hierarchy2"/>
    <dgm:cxn modelId="{28340874-F5F2-4554-9779-ECD2BD1B3E53}" type="presParOf" srcId="{B9990280-7D01-4C86-B25B-8A30F189CDB6}" destId="{C5FAA014-46F8-4C61-B563-4DDF85978E00}" srcOrd="0" destOrd="0" presId="urn:microsoft.com/office/officeart/2005/8/layout/hierarchy2"/>
    <dgm:cxn modelId="{77C3825D-FDE8-4F10-A5E3-928290EB02F2}" type="presParOf" srcId="{C5FAA014-46F8-4C61-B563-4DDF85978E00}" destId="{E2C22ED7-9A5E-44EC-BE0E-C89E844A91DE}" srcOrd="0" destOrd="0" presId="urn:microsoft.com/office/officeart/2005/8/layout/hierarchy2"/>
    <dgm:cxn modelId="{0729EAD9-4CA3-474A-B647-80E763B6A7CC}" type="presParOf" srcId="{B9990280-7D01-4C86-B25B-8A30F189CDB6}" destId="{29039852-324F-48A9-BF6E-4FAE033DEAC1}" srcOrd="1" destOrd="0" presId="urn:microsoft.com/office/officeart/2005/8/layout/hierarchy2"/>
    <dgm:cxn modelId="{6C25B4F7-38D2-42C3-917A-F3CD214A7D5F}" type="presParOf" srcId="{29039852-324F-48A9-BF6E-4FAE033DEAC1}" destId="{0D1243B4-BD7C-49C3-A736-880AB4DDAD8D}" srcOrd="0" destOrd="0" presId="urn:microsoft.com/office/officeart/2005/8/layout/hierarchy2"/>
    <dgm:cxn modelId="{945EB360-A8BA-47D6-85E3-5C6FCD8B8147}" type="presParOf" srcId="{29039852-324F-48A9-BF6E-4FAE033DEAC1}" destId="{6C324CD9-D7CF-4A2A-B59A-21330753F1B3}" srcOrd="1" destOrd="0" presId="urn:microsoft.com/office/officeart/2005/8/layout/hierarchy2"/>
    <dgm:cxn modelId="{8E95AC70-82AB-49FB-A016-A4E85C448AAF}" type="presParOf" srcId="{6C324CD9-D7CF-4A2A-B59A-21330753F1B3}" destId="{C29D6B5E-7CE6-4255-B227-6CB36742BF8B}" srcOrd="0" destOrd="0" presId="urn:microsoft.com/office/officeart/2005/8/layout/hierarchy2"/>
    <dgm:cxn modelId="{E5661485-384C-413E-8CCE-27A0AEB6BA17}" type="presParOf" srcId="{C29D6B5E-7CE6-4255-B227-6CB36742BF8B}" destId="{13531EA2-C6D3-47B4-8EC0-B2ADE1D26962}" srcOrd="0" destOrd="0" presId="urn:microsoft.com/office/officeart/2005/8/layout/hierarchy2"/>
    <dgm:cxn modelId="{556E54FB-6857-497B-AE93-E2FB89F4B024}" type="presParOf" srcId="{6C324CD9-D7CF-4A2A-B59A-21330753F1B3}" destId="{0D476788-722F-4225-BBEE-4229851D4AA5}" srcOrd="1" destOrd="0" presId="urn:microsoft.com/office/officeart/2005/8/layout/hierarchy2"/>
    <dgm:cxn modelId="{9A890BA2-3BB2-4243-B0AC-76E9F1448A14}" type="presParOf" srcId="{0D476788-722F-4225-BBEE-4229851D4AA5}" destId="{39964C8C-750E-4E03-B488-A3C1D5A53582}" srcOrd="0" destOrd="0" presId="urn:microsoft.com/office/officeart/2005/8/layout/hierarchy2"/>
    <dgm:cxn modelId="{78FEDB25-02AA-4290-8B2C-FFB143567CE2}" type="presParOf" srcId="{0D476788-722F-4225-BBEE-4229851D4AA5}" destId="{CDA4EAC7-872F-4E12-8630-55CB3D317D1B}" srcOrd="1" destOrd="0" presId="urn:microsoft.com/office/officeart/2005/8/layout/hierarchy2"/>
    <dgm:cxn modelId="{EA3A7665-0B89-48D3-8C6F-96BABDB51B7F}" type="presParOf" srcId="{B9990280-7D01-4C86-B25B-8A30F189CDB6}" destId="{EF052BBD-BF78-48DA-A9EE-25579F5E911A}" srcOrd="2" destOrd="0" presId="urn:microsoft.com/office/officeart/2005/8/layout/hierarchy2"/>
    <dgm:cxn modelId="{4E0AAA3F-1409-4ED4-B4B8-1308693C57C4}" type="presParOf" srcId="{EF052BBD-BF78-48DA-A9EE-25579F5E911A}" destId="{B3CBF973-E6CB-4E57-B4C7-5176C9982B89}" srcOrd="0" destOrd="0" presId="urn:microsoft.com/office/officeart/2005/8/layout/hierarchy2"/>
    <dgm:cxn modelId="{2160ECBE-9AFF-4295-A969-2843491C3AA9}" type="presParOf" srcId="{B9990280-7D01-4C86-B25B-8A30F189CDB6}" destId="{018CB317-3A6D-44A0-82B9-A0EFA79871AD}" srcOrd="3" destOrd="0" presId="urn:microsoft.com/office/officeart/2005/8/layout/hierarchy2"/>
    <dgm:cxn modelId="{64D3FAE2-5091-4437-80A0-BFB9B9A3DD54}" type="presParOf" srcId="{018CB317-3A6D-44A0-82B9-A0EFA79871AD}" destId="{A2CDD7C5-1EB1-489B-83A1-A28EAF768024}" srcOrd="0" destOrd="0" presId="urn:microsoft.com/office/officeart/2005/8/layout/hierarchy2"/>
    <dgm:cxn modelId="{1261B57E-0D28-47EC-9AB2-03F60E69E199}" type="presParOf" srcId="{018CB317-3A6D-44A0-82B9-A0EFA79871AD}" destId="{6BC939C2-24AC-43B8-8A29-A129981473D9}" srcOrd="1" destOrd="0" presId="urn:microsoft.com/office/officeart/2005/8/layout/hierarchy2"/>
    <dgm:cxn modelId="{CC3118FB-76C0-4324-B8B3-099FE1A10867}" type="presParOf" srcId="{6BC939C2-24AC-43B8-8A29-A129981473D9}" destId="{32EC893F-F804-4AB6-9437-63927C46E921}" srcOrd="0" destOrd="0" presId="urn:microsoft.com/office/officeart/2005/8/layout/hierarchy2"/>
    <dgm:cxn modelId="{6E840888-8C97-4288-AA6C-2D020D71FD5B}" type="presParOf" srcId="{32EC893F-F804-4AB6-9437-63927C46E921}" destId="{4C12B1A7-4152-4A0F-B6F4-FDE20CFA37B7}" srcOrd="0" destOrd="0" presId="urn:microsoft.com/office/officeart/2005/8/layout/hierarchy2"/>
    <dgm:cxn modelId="{1245892D-FDBE-49FA-A795-ADE554AF0A56}" type="presParOf" srcId="{6BC939C2-24AC-43B8-8A29-A129981473D9}" destId="{A3069576-B3A3-46DA-A8BD-3397F30A15FD}" srcOrd="1" destOrd="0" presId="urn:microsoft.com/office/officeart/2005/8/layout/hierarchy2"/>
    <dgm:cxn modelId="{4B85A94D-D81D-4E25-8837-5866026E2132}" type="presParOf" srcId="{A3069576-B3A3-46DA-A8BD-3397F30A15FD}" destId="{19A8C542-0B0D-4121-96C9-DFDCE6AF9783}" srcOrd="0" destOrd="0" presId="urn:microsoft.com/office/officeart/2005/8/layout/hierarchy2"/>
    <dgm:cxn modelId="{C1E7B0D7-42CE-4C09-BD52-98401951B0E2}" type="presParOf" srcId="{A3069576-B3A3-46DA-A8BD-3397F30A15FD}" destId="{6570F829-6F6C-4332-99C2-C20F03B8C9A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6DA2E7-7B8F-42CD-ACE8-3581537883F2}" type="doc">
      <dgm:prSet loTypeId="urn:microsoft.com/office/officeart/2005/8/layout/chevron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21FC499-F526-4396-BF2C-AB40BAD2C30A}">
      <dgm:prSet phldrT="[Text]"/>
      <dgm:spPr/>
      <dgm:t>
        <a:bodyPr/>
        <a:lstStyle/>
        <a:p>
          <a:r>
            <a:rPr lang="en-US" dirty="0" smtClean="0"/>
            <a:t>1.</a:t>
          </a:r>
          <a:endParaRPr lang="en-US" dirty="0"/>
        </a:p>
      </dgm:t>
    </dgm:pt>
    <dgm:pt modelId="{5744179B-D4DB-459C-ADB9-C4134847C51A}" type="parTrans" cxnId="{FC101003-5B0E-4D67-9FC5-B9DC9C1ED857}">
      <dgm:prSet/>
      <dgm:spPr/>
      <dgm:t>
        <a:bodyPr/>
        <a:lstStyle/>
        <a:p>
          <a:endParaRPr lang="en-US"/>
        </a:p>
      </dgm:t>
    </dgm:pt>
    <dgm:pt modelId="{E44FDDE8-1066-43DE-B9C0-E1F492C5D7A9}" type="sibTrans" cxnId="{FC101003-5B0E-4D67-9FC5-B9DC9C1ED857}">
      <dgm:prSet/>
      <dgm:spPr/>
      <dgm:t>
        <a:bodyPr/>
        <a:lstStyle/>
        <a:p>
          <a:endParaRPr lang="en-US"/>
        </a:p>
      </dgm:t>
    </dgm:pt>
    <dgm:pt modelId="{8FB4892E-B36B-418B-BADB-17883E2A0853}">
      <dgm:prSet phldrT="[Text]" custT="1"/>
      <dgm:spPr/>
      <dgm:t>
        <a:bodyPr/>
        <a:lstStyle/>
        <a:p>
          <a:r>
            <a:rPr lang="en-US" sz="2400" b="0" dirty="0" smtClean="0"/>
            <a:t>Letter of Intent</a:t>
          </a:r>
          <a:endParaRPr lang="en-US" sz="2400" b="0" dirty="0"/>
        </a:p>
      </dgm:t>
    </dgm:pt>
    <dgm:pt modelId="{AC7AD680-AB37-493D-B236-C35F79ABFF83}" type="parTrans" cxnId="{F2757EC2-7178-4F11-8EC4-EDAE4E8E9531}">
      <dgm:prSet/>
      <dgm:spPr/>
      <dgm:t>
        <a:bodyPr/>
        <a:lstStyle/>
        <a:p>
          <a:endParaRPr lang="en-US"/>
        </a:p>
      </dgm:t>
    </dgm:pt>
    <dgm:pt modelId="{3CAE90C8-8332-433D-B472-3F001DA47781}" type="sibTrans" cxnId="{F2757EC2-7178-4F11-8EC4-EDAE4E8E9531}">
      <dgm:prSet/>
      <dgm:spPr/>
      <dgm:t>
        <a:bodyPr/>
        <a:lstStyle/>
        <a:p>
          <a:endParaRPr lang="en-US"/>
        </a:p>
      </dgm:t>
    </dgm:pt>
    <dgm:pt modelId="{31ACEADF-8CDA-4006-B72B-E9B341F48EAC}">
      <dgm:prSet phldrT="[Text]"/>
      <dgm:spPr/>
      <dgm:t>
        <a:bodyPr/>
        <a:lstStyle/>
        <a:p>
          <a:r>
            <a:rPr lang="en-US" dirty="0" smtClean="0"/>
            <a:t>2.</a:t>
          </a:r>
          <a:endParaRPr lang="en-US" dirty="0"/>
        </a:p>
      </dgm:t>
    </dgm:pt>
    <dgm:pt modelId="{56349CF0-6C44-4FD7-A9C4-F80725703DA7}" type="parTrans" cxnId="{5DF9A58A-6CB9-4E4F-95BB-A757C2A4D6A1}">
      <dgm:prSet/>
      <dgm:spPr/>
      <dgm:t>
        <a:bodyPr/>
        <a:lstStyle/>
        <a:p>
          <a:endParaRPr lang="en-US"/>
        </a:p>
      </dgm:t>
    </dgm:pt>
    <dgm:pt modelId="{916E251E-B549-4222-A37C-36DA0BC6734E}" type="sibTrans" cxnId="{5DF9A58A-6CB9-4E4F-95BB-A757C2A4D6A1}">
      <dgm:prSet/>
      <dgm:spPr/>
      <dgm:t>
        <a:bodyPr/>
        <a:lstStyle/>
        <a:p>
          <a:endParaRPr lang="en-US"/>
        </a:p>
      </dgm:t>
    </dgm:pt>
    <dgm:pt modelId="{2FA244C1-6F59-4664-BE0D-2179555D7F6C}">
      <dgm:prSet phldrT="[Text]" custT="1"/>
      <dgm:spPr/>
      <dgm:t>
        <a:bodyPr/>
        <a:lstStyle/>
        <a:p>
          <a:r>
            <a:rPr lang="en-US" sz="2400" dirty="0" smtClean="0"/>
            <a:t>Budget</a:t>
          </a:r>
          <a:endParaRPr lang="en-US" sz="2400" dirty="0"/>
        </a:p>
      </dgm:t>
    </dgm:pt>
    <dgm:pt modelId="{B6E6C4E3-7D04-4F7B-ABD2-032D40517344}" type="parTrans" cxnId="{C9133B48-78AE-41EC-AB6C-FB6A9D3FBC1E}">
      <dgm:prSet/>
      <dgm:spPr/>
      <dgm:t>
        <a:bodyPr/>
        <a:lstStyle/>
        <a:p>
          <a:endParaRPr lang="en-US"/>
        </a:p>
      </dgm:t>
    </dgm:pt>
    <dgm:pt modelId="{1FF9C05E-8FC4-4D15-9826-03949F414A01}" type="sibTrans" cxnId="{C9133B48-78AE-41EC-AB6C-FB6A9D3FBC1E}">
      <dgm:prSet/>
      <dgm:spPr/>
      <dgm:t>
        <a:bodyPr/>
        <a:lstStyle/>
        <a:p>
          <a:endParaRPr lang="en-US"/>
        </a:p>
      </dgm:t>
    </dgm:pt>
    <dgm:pt modelId="{BDF066C1-8AD5-4B2F-B567-E1AAA6C0F127}">
      <dgm:prSet phldrT="[Text]"/>
      <dgm:spPr/>
      <dgm:t>
        <a:bodyPr/>
        <a:lstStyle/>
        <a:p>
          <a:r>
            <a:rPr lang="en-US" dirty="0" smtClean="0"/>
            <a:t>3.</a:t>
          </a:r>
          <a:endParaRPr lang="en-US" dirty="0"/>
        </a:p>
      </dgm:t>
    </dgm:pt>
    <dgm:pt modelId="{CE417FEA-48BC-44F4-AC3E-CB2B24D7C81C}" type="parTrans" cxnId="{A7D01E4C-3B0A-4551-88A9-655CD7CB497F}">
      <dgm:prSet/>
      <dgm:spPr/>
      <dgm:t>
        <a:bodyPr/>
        <a:lstStyle/>
        <a:p>
          <a:endParaRPr lang="en-US"/>
        </a:p>
      </dgm:t>
    </dgm:pt>
    <dgm:pt modelId="{1DB59B3E-0F79-468B-9315-850A9E35DE97}" type="sibTrans" cxnId="{A7D01E4C-3B0A-4551-88A9-655CD7CB497F}">
      <dgm:prSet/>
      <dgm:spPr/>
      <dgm:t>
        <a:bodyPr/>
        <a:lstStyle/>
        <a:p>
          <a:endParaRPr lang="en-US"/>
        </a:p>
      </dgm:t>
    </dgm:pt>
    <dgm:pt modelId="{EFAC8FE0-E470-4867-90EE-3E9653B6E9F5}">
      <dgm:prSet phldrT="[Text]" custT="1"/>
      <dgm:spPr/>
      <dgm:t>
        <a:bodyPr/>
        <a:lstStyle/>
        <a:p>
          <a:r>
            <a:rPr lang="en-US" sz="2400" dirty="0" smtClean="0"/>
            <a:t>Budget Justification </a:t>
          </a:r>
          <a:endParaRPr lang="en-US" sz="2400" dirty="0"/>
        </a:p>
      </dgm:t>
    </dgm:pt>
    <dgm:pt modelId="{15002288-D417-4440-ACDD-ECE9B72655FD}" type="parTrans" cxnId="{92B87103-1944-40B3-ACD1-2DE4127D580B}">
      <dgm:prSet/>
      <dgm:spPr/>
      <dgm:t>
        <a:bodyPr/>
        <a:lstStyle/>
        <a:p>
          <a:endParaRPr lang="en-US"/>
        </a:p>
      </dgm:t>
    </dgm:pt>
    <dgm:pt modelId="{8BDCD9CF-C326-4759-9BE1-935503E3D639}" type="sibTrans" cxnId="{92B87103-1944-40B3-ACD1-2DE4127D580B}">
      <dgm:prSet/>
      <dgm:spPr/>
      <dgm:t>
        <a:bodyPr/>
        <a:lstStyle/>
        <a:p>
          <a:endParaRPr lang="en-US"/>
        </a:p>
      </dgm:t>
    </dgm:pt>
    <dgm:pt modelId="{F61670B6-A3D2-4005-9D1A-B2E575126E03}" type="pres">
      <dgm:prSet presAssocID="{C96DA2E7-7B8F-42CD-ACE8-3581537883F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23B612-2B39-4405-A31D-B1BF9BE3B1F8}" type="pres">
      <dgm:prSet presAssocID="{C21FC499-F526-4396-BF2C-AB40BAD2C30A}" presName="composite" presStyleCnt="0"/>
      <dgm:spPr/>
    </dgm:pt>
    <dgm:pt modelId="{06582450-6935-4733-856B-A655273854DB}" type="pres">
      <dgm:prSet presAssocID="{C21FC499-F526-4396-BF2C-AB40BAD2C30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34A9C4-DE4C-4C38-91B7-C739EFD789AB}" type="pres">
      <dgm:prSet presAssocID="{C21FC499-F526-4396-BF2C-AB40BAD2C30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C14458-6358-489B-99A6-18CA0C2BA245}" type="pres">
      <dgm:prSet presAssocID="{E44FDDE8-1066-43DE-B9C0-E1F492C5D7A9}" presName="sp" presStyleCnt="0"/>
      <dgm:spPr/>
    </dgm:pt>
    <dgm:pt modelId="{970DA14A-D832-47A4-9546-74D012E21233}" type="pres">
      <dgm:prSet presAssocID="{31ACEADF-8CDA-4006-B72B-E9B341F48EAC}" presName="composite" presStyleCnt="0"/>
      <dgm:spPr/>
    </dgm:pt>
    <dgm:pt modelId="{5129D747-2BE6-442B-BD27-ECE1BCE92DDF}" type="pres">
      <dgm:prSet presAssocID="{31ACEADF-8CDA-4006-B72B-E9B341F48EA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E6DBDD-39C6-4C05-BE86-25C14C7A0958}" type="pres">
      <dgm:prSet presAssocID="{31ACEADF-8CDA-4006-B72B-E9B341F48EAC}" presName="descendantText" presStyleLbl="alignAcc1" presStyleIdx="1" presStyleCnt="3" custLinFactNeighborX="-49" custLinFactNeighborY="14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7F9BF-04DC-4672-95F4-2CA3C4F3D0B2}" type="pres">
      <dgm:prSet presAssocID="{916E251E-B549-4222-A37C-36DA0BC6734E}" presName="sp" presStyleCnt="0"/>
      <dgm:spPr/>
    </dgm:pt>
    <dgm:pt modelId="{DCBB68F7-3935-4134-AC43-6F05F5889C07}" type="pres">
      <dgm:prSet presAssocID="{BDF066C1-8AD5-4B2F-B567-E1AAA6C0F127}" presName="composite" presStyleCnt="0"/>
      <dgm:spPr/>
    </dgm:pt>
    <dgm:pt modelId="{307AC018-750D-4F7C-BEE5-8C21E8BCF7E0}" type="pres">
      <dgm:prSet presAssocID="{BDF066C1-8AD5-4B2F-B567-E1AAA6C0F12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65BF93-49ED-4B87-ADDD-676343C56EF1}" type="pres">
      <dgm:prSet presAssocID="{BDF066C1-8AD5-4B2F-B567-E1AAA6C0F12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324123-45DE-4AEA-A731-7086E0B3803F}" type="presOf" srcId="{8FB4892E-B36B-418B-BADB-17883E2A0853}" destId="{D834A9C4-DE4C-4C38-91B7-C739EFD789AB}" srcOrd="0" destOrd="0" presId="urn:microsoft.com/office/officeart/2005/8/layout/chevron2"/>
    <dgm:cxn modelId="{5DF9A58A-6CB9-4E4F-95BB-A757C2A4D6A1}" srcId="{C96DA2E7-7B8F-42CD-ACE8-3581537883F2}" destId="{31ACEADF-8CDA-4006-B72B-E9B341F48EAC}" srcOrd="1" destOrd="0" parTransId="{56349CF0-6C44-4FD7-A9C4-F80725703DA7}" sibTransId="{916E251E-B549-4222-A37C-36DA0BC6734E}"/>
    <dgm:cxn modelId="{C9133B48-78AE-41EC-AB6C-FB6A9D3FBC1E}" srcId="{31ACEADF-8CDA-4006-B72B-E9B341F48EAC}" destId="{2FA244C1-6F59-4664-BE0D-2179555D7F6C}" srcOrd="0" destOrd="0" parTransId="{B6E6C4E3-7D04-4F7B-ABD2-032D40517344}" sibTransId="{1FF9C05E-8FC4-4D15-9826-03949F414A01}"/>
    <dgm:cxn modelId="{92B87103-1944-40B3-ACD1-2DE4127D580B}" srcId="{BDF066C1-8AD5-4B2F-B567-E1AAA6C0F127}" destId="{EFAC8FE0-E470-4867-90EE-3E9653B6E9F5}" srcOrd="0" destOrd="0" parTransId="{15002288-D417-4440-ACDD-ECE9B72655FD}" sibTransId="{8BDCD9CF-C326-4759-9BE1-935503E3D639}"/>
    <dgm:cxn modelId="{FC101003-5B0E-4D67-9FC5-B9DC9C1ED857}" srcId="{C96DA2E7-7B8F-42CD-ACE8-3581537883F2}" destId="{C21FC499-F526-4396-BF2C-AB40BAD2C30A}" srcOrd="0" destOrd="0" parTransId="{5744179B-D4DB-459C-ADB9-C4134847C51A}" sibTransId="{E44FDDE8-1066-43DE-B9C0-E1F492C5D7A9}"/>
    <dgm:cxn modelId="{D764476D-1322-49FF-BCA6-B618F9DB732B}" type="presOf" srcId="{BDF066C1-8AD5-4B2F-B567-E1AAA6C0F127}" destId="{307AC018-750D-4F7C-BEE5-8C21E8BCF7E0}" srcOrd="0" destOrd="0" presId="urn:microsoft.com/office/officeart/2005/8/layout/chevron2"/>
    <dgm:cxn modelId="{82A4F6CA-3CE8-4F25-8591-506EBB3AA0E2}" type="presOf" srcId="{EFAC8FE0-E470-4867-90EE-3E9653B6E9F5}" destId="{9065BF93-49ED-4B87-ADDD-676343C56EF1}" srcOrd="0" destOrd="0" presId="urn:microsoft.com/office/officeart/2005/8/layout/chevron2"/>
    <dgm:cxn modelId="{A7D01E4C-3B0A-4551-88A9-655CD7CB497F}" srcId="{C96DA2E7-7B8F-42CD-ACE8-3581537883F2}" destId="{BDF066C1-8AD5-4B2F-B567-E1AAA6C0F127}" srcOrd="2" destOrd="0" parTransId="{CE417FEA-48BC-44F4-AC3E-CB2B24D7C81C}" sibTransId="{1DB59B3E-0F79-468B-9315-850A9E35DE97}"/>
    <dgm:cxn modelId="{F2757EC2-7178-4F11-8EC4-EDAE4E8E9531}" srcId="{C21FC499-F526-4396-BF2C-AB40BAD2C30A}" destId="{8FB4892E-B36B-418B-BADB-17883E2A0853}" srcOrd="0" destOrd="0" parTransId="{AC7AD680-AB37-493D-B236-C35F79ABFF83}" sibTransId="{3CAE90C8-8332-433D-B472-3F001DA47781}"/>
    <dgm:cxn modelId="{C96F4AF7-797F-4044-B4EE-61249AC1A1A7}" type="presOf" srcId="{31ACEADF-8CDA-4006-B72B-E9B341F48EAC}" destId="{5129D747-2BE6-442B-BD27-ECE1BCE92DDF}" srcOrd="0" destOrd="0" presId="urn:microsoft.com/office/officeart/2005/8/layout/chevron2"/>
    <dgm:cxn modelId="{72689A62-A872-4A5E-8639-F5489817B33B}" type="presOf" srcId="{2FA244C1-6F59-4664-BE0D-2179555D7F6C}" destId="{0CE6DBDD-39C6-4C05-BE86-25C14C7A0958}" srcOrd="0" destOrd="0" presId="urn:microsoft.com/office/officeart/2005/8/layout/chevron2"/>
    <dgm:cxn modelId="{C67F6B42-760D-4A62-8AD6-83F92CD9BF86}" type="presOf" srcId="{C21FC499-F526-4396-BF2C-AB40BAD2C30A}" destId="{06582450-6935-4733-856B-A655273854DB}" srcOrd="0" destOrd="0" presId="urn:microsoft.com/office/officeart/2005/8/layout/chevron2"/>
    <dgm:cxn modelId="{88B8B4F9-30A4-42F6-91E2-03A8EFC98150}" type="presOf" srcId="{C96DA2E7-7B8F-42CD-ACE8-3581537883F2}" destId="{F61670B6-A3D2-4005-9D1A-B2E575126E03}" srcOrd="0" destOrd="0" presId="urn:microsoft.com/office/officeart/2005/8/layout/chevron2"/>
    <dgm:cxn modelId="{169B6B53-5E8F-4D01-9349-7B774C5FF83D}" type="presParOf" srcId="{F61670B6-A3D2-4005-9D1A-B2E575126E03}" destId="{D323B612-2B39-4405-A31D-B1BF9BE3B1F8}" srcOrd="0" destOrd="0" presId="urn:microsoft.com/office/officeart/2005/8/layout/chevron2"/>
    <dgm:cxn modelId="{ABDB33D7-CEF0-42D6-BE3E-9656971F3462}" type="presParOf" srcId="{D323B612-2B39-4405-A31D-B1BF9BE3B1F8}" destId="{06582450-6935-4733-856B-A655273854DB}" srcOrd="0" destOrd="0" presId="urn:microsoft.com/office/officeart/2005/8/layout/chevron2"/>
    <dgm:cxn modelId="{2CCCE89B-FA4E-46F7-B6C0-50A022B2A4C1}" type="presParOf" srcId="{D323B612-2B39-4405-A31D-B1BF9BE3B1F8}" destId="{D834A9C4-DE4C-4C38-91B7-C739EFD789AB}" srcOrd="1" destOrd="0" presId="urn:microsoft.com/office/officeart/2005/8/layout/chevron2"/>
    <dgm:cxn modelId="{DDD6D081-B76D-4C1C-BC05-F970FECEBE0D}" type="presParOf" srcId="{F61670B6-A3D2-4005-9D1A-B2E575126E03}" destId="{FCC14458-6358-489B-99A6-18CA0C2BA245}" srcOrd="1" destOrd="0" presId="urn:microsoft.com/office/officeart/2005/8/layout/chevron2"/>
    <dgm:cxn modelId="{6CEB157B-0164-4772-AF3A-5205390A411B}" type="presParOf" srcId="{F61670B6-A3D2-4005-9D1A-B2E575126E03}" destId="{970DA14A-D832-47A4-9546-74D012E21233}" srcOrd="2" destOrd="0" presId="urn:microsoft.com/office/officeart/2005/8/layout/chevron2"/>
    <dgm:cxn modelId="{DDFAA058-8D2A-44F3-AE85-2A6E4CE863B0}" type="presParOf" srcId="{970DA14A-D832-47A4-9546-74D012E21233}" destId="{5129D747-2BE6-442B-BD27-ECE1BCE92DDF}" srcOrd="0" destOrd="0" presId="urn:microsoft.com/office/officeart/2005/8/layout/chevron2"/>
    <dgm:cxn modelId="{1D8C9A0E-EC9C-418E-8620-B937BCED0023}" type="presParOf" srcId="{970DA14A-D832-47A4-9546-74D012E21233}" destId="{0CE6DBDD-39C6-4C05-BE86-25C14C7A0958}" srcOrd="1" destOrd="0" presId="urn:microsoft.com/office/officeart/2005/8/layout/chevron2"/>
    <dgm:cxn modelId="{452936AF-DC75-4031-B461-AA909701BF7B}" type="presParOf" srcId="{F61670B6-A3D2-4005-9D1A-B2E575126E03}" destId="{3B37F9BF-04DC-4672-95F4-2CA3C4F3D0B2}" srcOrd="3" destOrd="0" presId="urn:microsoft.com/office/officeart/2005/8/layout/chevron2"/>
    <dgm:cxn modelId="{EF213465-99E6-4E32-B484-E6337ECF19E8}" type="presParOf" srcId="{F61670B6-A3D2-4005-9D1A-B2E575126E03}" destId="{DCBB68F7-3935-4134-AC43-6F05F5889C07}" srcOrd="4" destOrd="0" presId="urn:microsoft.com/office/officeart/2005/8/layout/chevron2"/>
    <dgm:cxn modelId="{05F94784-B7FD-43AD-99D6-DE77E3E66C7F}" type="presParOf" srcId="{DCBB68F7-3935-4134-AC43-6F05F5889C07}" destId="{307AC018-750D-4F7C-BEE5-8C21E8BCF7E0}" srcOrd="0" destOrd="0" presId="urn:microsoft.com/office/officeart/2005/8/layout/chevron2"/>
    <dgm:cxn modelId="{1AE8973B-DD17-4FB7-A0CD-92B2FE8A96BF}" type="presParOf" srcId="{DCBB68F7-3935-4134-AC43-6F05F5889C07}" destId="{9065BF93-49ED-4B87-ADDD-676343C56EF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F100AE-7751-49DC-9A69-4A89BCC7CF18}" type="doc">
      <dgm:prSet loTypeId="urn:microsoft.com/office/officeart/2005/8/layout/chevron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5889C9E-D4DF-4593-9998-AAB95516FC6E}">
      <dgm:prSet phldrT="[Text]"/>
      <dgm:spPr/>
      <dgm:t>
        <a:bodyPr/>
        <a:lstStyle/>
        <a:p>
          <a:r>
            <a:rPr lang="en-US" dirty="0" smtClean="0"/>
            <a:t>4.</a:t>
          </a:r>
          <a:endParaRPr lang="en-US" dirty="0"/>
        </a:p>
      </dgm:t>
    </dgm:pt>
    <dgm:pt modelId="{54261F11-F4D3-4E62-B01F-C43E49A2D68A}" type="parTrans" cxnId="{85C0903A-914C-4B1C-AE71-1103A2AF00AE}">
      <dgm:prSet/>
      <dgm:spPr/>
      <dgm:t>
        <a:bodyPr/>
        <a:lstStyle/>
        <a:p>
          <a:endParaRPr lang="en-US"/>
        </a:p>
      </dgm:t>
    </dgm:pt>
    <dgm:pt modelId="{0A56AED9-55AD-4C52-8C33-34AB2B6F1E8A}" type="sibTrans" cxnId="{85C0903A-914C-4B1C-AE71-1103A2AF00AE}">
      <dgm:prSet/>
      <dgm:spPr/>
      <dgm:t>
        <a:bodyPr/>
        <a:lstStyle/>
        <a:p>
          <a:endParaRPr lang="en-US"/>
        </a:p>
      </dgm:t>
    </dgm:pt>
    <dgm:pt modelId="{29ECE21C-1CC1-4AEA-A32E-8255AB967831}">
      <dgm:prSet phldrT="[Text]" custT="1"/>
      <dgm:spPr/>
      <dgm:t>
        <a:bodyPr/>
        <a:lstStyle/>
        <a:p>
          <a:r>
            <a:rPr lang="en-US" sz="2400" dirty="0" smtClean="0"/>
            <a:t>Scope of Work </a:t>
          </a:r>
          <a:endParaRPr lang="en-US" sz="2400" dirty="0"/>
        </a:p>
      </dgm:t>
    </dgm:pt>
    <dgm:pt modelId="{4C158879-A5EE-40F7-BBF3-ABD0E424A057}" type="parTrans" cxnId="{57763736-A7D0-436A-9839-092DC9962A96}">
      <dgm:prSet/>
      <dgm:spPr/>
      <dgm:t>
        <a:bodyPr/>
        <a:lstStyle/>
        <a:p>
          <a:endParaRPr lang="en-US"/>
        </a:p>
      </dgm:t>
    </dgm:pt>
    <dgm:pt modelId="{DE5C8312-E283-46BE-BC7A-26BF77181FE4}" type="sibTrans" cxnId="{57763736-A7D0-436A-9839-092DC9962A96}">
      <dgm:prSet/>
      <dgm:spPr/>
      <dgm:t>
        <a:bodyPr/>
        <a:lstStyle/>
        <a:p>
          <a:endParaRPr lang="en-US"/>
        </a:p>
      </dgm:t>
    </dgm:pt>
    <dgm:pt modelId="{FF79B5AD-3449-4669-9950-0563ADB4A213}" type="pres">
      <dgm:prSet presAssocID="{03F100AE-7751-49DC-9A69-4A89BCC7CF1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D028F5-D3DE-48B7-B323-0A5CA765EA43}" type="pres">
      <dgm:prSet presAssocID="{85889C9E-D4DF-4593-9998-AAB95516FC6E}" presName="composite" presStyleCnt="0"/>
      <dgm:spPr/>
    </dgm:pt>
    <dgm:pt modelId="{DC0226DC-FE91-441E-BCE5-CA142BFDC640}" type="pres">
      <dgm:prSet presAssocID="{85889C9E-D4DF-4593-9998-AAB95516FC6E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49569-EBEC-481F-9B61-569B529BE1AD}" type="pres">
      <dgm:prSet presAssocID="{85889C9E-D4DF-4593-9998-AAB95516FC6E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A8D1D8-069E-4352-A405-C5A7B622FE94}" type="presOf" srcId="{85889C9E-D4DF-4593-9998-AAB95516FC6E}" destId="{DC0226DC-FE91-441E-BCE5-CA142BFDC640}" srcOrd="0" destOrd="0" presId="urn:microsoft.com/office/officeart/2005/8/layout/chevron2"/>
    <dgm:cxn modelId="{6A151DCC-3C2F-452E-A7D5-7BACDFF2D682}" type="presOf" srcId="{29ECE21C-1CC1-4AEA-A32E-8255AB967831}" destId="{00C49569-EBEC-481F-9B61-569B529BE1AD}" srcOrd="0" destOrd="0" presId="urn:microsoft.com/office/officeart/2005/8/layout/chevron2"/>
    <dgm:cxn modelId="{85C0903A-914C-4B1C-AE71-1103A2AF00AE}" srcId="{03F100AE-7751-49DC-9A69-4A89BCC7CF18}" destId="{85889C9E-D4DF-4593-9998-AAB95516FC6E}" srcOrd="0" destOrd="0" parTransId="{54261F11-F4D3-4E62-B01F-C43E49A2D68A}" sibTransId="{0A56AED9-55AD-4C52-8C33-34AB2B6F1E8A}"/>
    <dgm:cxn modelId="{E37569F9-777C-4FD2-99DF-AA4BF5E2F623}" type="presOf" srcId="{03F100AE-7751-49DC-9A69-4A89BCC7CF18}" destId="{FF79B5AD-3449-4669-9950-0563ADB4A213}" srcOrd="0" destOrd="0" presId="urn:microsoft.com/office/officeart/2005/8/layout/chevron2"/>
    <dgm:cxn modelId="{57763736-A7D0-436A-9839-092DC9962A96}" srcId="{85889C9E-D4DF-4593-9998-AAB95516FC6E}" destId="{29ECE21C-1CC1-4AEA-A32E-8255AB967831}" srcOrd="0" destOrd="0" parTransId="{4C158879-A5EE-40F7-BBF3-ABD0E424A057}" sibTransId="{DE5C8312-E283-46BE-BC7A-26BF77181FE4}"/>
    <dgm:cxn modelId="{0CC56EEF-D9FD-48E9-9E6F-9FAECEA243AC}" type="presParOf" srcId="{FF79B5AD-3449-4669-9950-0563ADB4A213}" destId="{5AD028F5-D3DE-48B7-B323-0A5CA765EA43}" srcOrd="0" destOrd="0" presId="urn:microsoft.com/office/officeart/2005/8/layout/chevron2"/>
    <dgm:cxn modelId="{823FDEC0-8DD1-4E8D-8A0A-AEF427C045A8}" type="presParOf" srcId="{5AD028F5-D3DE-48B7-B323-0A5CA765EA43}" destId="{DC0226DC-FE91-441E-BCE5-CA142BFDC640}" srcOrd="0" destOrd="0" presId="urn:microsoft.com/office/officeart/2005/8/layout/chevron2"/>
    <dgm:cxn modelId="{BF3E6F18-2695-4C26-A2C0-4EC601EEF549}" type="presParOf" srcId="{5AD028F5-D3DE-48B7-B323-0A5CA765EA43}" destId="{00C49569-EBEC-481F-9B61-569B529BE1A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1274C4-6E55-40E2-816F-208C62A90ACB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E124EC6-FFA8-43C7-A693-A9D0826267A2}">
      <dgm:prSet phldrT="[Text]"/>
      <dgm:spPr/>
      <dgm:t>
        <a:bodyPr/>
        <a:lstStyle/>
        <a:p>
          <a:r>
            <a:rPr lang="en-US" dirty="0" smtClean="0"/>
            <a:t>1.</a:t>
          </a:r>
          <a:endParaRPr lang="en-US" dirty="0"/>
        </a:p>
      </dgm:t>
    </dgm:pt>
    <dgm:pt modelId="{3068E423-F076-4B4A-A229-A25D664104C4}" type="parTrans" cxnId="{6965C8DF-AC5E-4135-B29F-7EBF50581789}">
      <dgm:prSet/>
      <dgm:spPr/>
      <dgm:t>
        <a:bodyPr/>
        <a:lstStyle/>
        <a:p>
          <a:endParaRPr lang="en-US"/>
        </a:p>
      </dgm:t>
    </dgm:pt>
    <dgm:pt modelId="{4AA01AE8-6232-4649-9A7F-92C3C151B416}" type="sibTrans" cxnId="{6965C8DF-AC5E-4135-B29F-7EBF50581789}">
      <dgm:prSet/>
      <dgm:spPr/>
      <dgm:t>
        <a:bodyPr/>
        <a:lstStyle/>
        <a:p>
          <a:endParaRPr lang="en-US"/>
        </a:p>
      </dgm:t>
    </dgm:pt>
    <dgm:pt modelId="{5F874087-A389-41CA-BA23-77209180B7A4}">
      <dgm:prSet phldrT="[Text]"/>
      <dgm:spPr/>
      <dgm:t>
        <a:bodyPr/>
        <a:lstStyle/>
        <a:p>
          <a:r>
            <a:rPr lang="en-US" dirty="0" smtClean="0"/>
            <a:t>Effort/ Fringe /F&amp;A Budget</a:t>
          </a:r>
          <a:endParaRPr lang="en-US" dirty="0"/>
        </a:p>
      </dgm:t>
    </dgm:pt>
    <dgm:pt modelId="{208401EE-2B4E-424B-A527-61D8CEE94ED8}" type="parTrans" cxnId="{5DF0E198-733C-4BC1-BCA9-E10DFFADF46F}">
      <dgm:prSet/>
      <dgm:spPr/>
      <dgm:t>
        <a:bodyPr/>
        <a:lstStyle/>
        <a:p>
          <a:endParaRPr lang="en-US"/>
        </a:p>
      </dgm:t>
    </dgm:pt>
    <dgm:pt modelId="{55201E35-6FF7-4F24-96CB-89554B8FEF8E}" type="sibTrans" cxnId="{5DF0E198-733C-4BC1-BCA9-E10DFFADF46F}">
      <dgm:prSet/>
      <dgm:spPr/>
      <dgm:t>
        <a:bodyPr/>
        <a:lstStyle/>
        <a:p>
          <a:endParaRPr lang="en-US"/>
        </a:p>
      </dgm:t>
    </dgm:pt>
    <dgm:pt modelId="{1A036992-FB36-4A9F-889C-D1D52E2B864A}">
      <dgm:prSet phldrT="[Text]"/>
      <dgm:spPr/>
      <dgm:t>
        <a:bodyPr/>
        <a:lstStyle/>
        <a:p>
          <a:r>
            <a:rPr lang="en-US" dirty="0" smtClean="0"/>
            <a:t>2.</a:t>
          </a:r>
          <a:endParaRPr lang="en-US" dirty="0"/>
        </a:p>
      </dgm:t>
    </dgm:pt>
    <dgm:pt modelId="{A7FFFCE5-7310-4F1A-88DD-FC26910C595E}" type="parTrans" cxnId="{68A36CB8-1E84-4CBA-A029-6AB900A84DEA}">
      <dgm:prSet/>
      <dgm:spPr/>
      <dgm:t>
        <a:bodyPr/>
        <a:lstStyle/>
        <a:p>
          <a:endParaRPr lang="en-US"/>
        </a:p>
      </dgm:t>
    </dgm:pt>
    <dgm:pt modelId="{50C28490-0DC1-4BB6-80A9-C90F0DCB07C5}" type="sibTrans" cxnId="{68A36CB8-1E84-4CBA-A029-6AB900A84DEA}">
      <dgm:prSet/>
      <dgm:spPr/>
      <dgm:t>
        <a:bodyPr/>
        <a:lstStyle/>
        <a:p>
          <a:endParaRPr lang="en-US"/>
        </a:p>
      </dgm:t>
    </dgm:pt>
    <dgm:pt modelId="{7B77D6E2-4F00-4016-AF69-AB10421C5BF7}">
      <dgm:prSet phldrT="[Text]"/>
      <dgm:spPr/>
      <dgm:t>
        <a:bodyPr/>
        <a:lstStyle/>
        <a:p>
          <a:r>
            <a:rPr lang="en-US" dirty="0" smtClean="0"/>
            <a:t>No cost sharing	</a:t>
          </a:r>
          <a:endParaRPr lang="en-US" dirty="0"/>
        </a:p>
      </dgm:t>
    </dgm:pt>
    <dgm:pt modelId="{A73787E0-7E5B-471C-863C-8DA9A59D88CB}" type="parTrans" cxnId="{402EBB20-E876-4C6F-9139-9A06FB631957}">
      <dgm:prSet/>
      <dgm:spPr/>
      <dgm:t>
        <a:bodyPr/>
        <a:lstStyle/>
        <a:p>
          <a:endParaRPr lang="en-US"/>
        </a:p>
      </dgm:t>
    </dgm:pt>
    <dgm:pt modelId="{A970268D-516F-4F17-9B8C-EA59E4575E23}" type="sibTrans" cxnId="{402EBB20-E876-4C6F-9139-9A06FB631957}">
      <dgm:prSet/>
      <dgm:spPr/>
      <dgm:t>
        <a:bodyPr/>
        <a:lstStyle/>
        <a:p>
          <a:endParaRPr lang="en-US"/>
        </a:p>
      </dgm:t>
    </dgm:pt>
    <dgm:pt modelId="{AD5D9893-C5D3-4890-82F1-C33599BEE53F}">
      <dgm:prSet phldrT="[Text]"/>
      <dgm:spPr/>
      <dgm:t>
        <a:bodyPr/>
        <a:lstStyle/>
        <a:p>
          <a:r>
            <a:rPr lang="en-US" dirty="0" smtClean="0"/>
            <a:t>3.</a:t>
          </a:r>
          <a:endParaRPr lang="en-US" dirty="0"/>
        </a:p>
      </dgm:t>
    </dgm:pt>
    <dgm:pt modelId="{806D26E5-51D0-4874-8CBB-A44A85163D5F}" type="parTrans" cxnId="{0D6E146C-1225-4D27-BAD0-65C54D25491E}">
      <dgm:prSet/>
      <dgm:spPr/>
      <dgm:t>
        <a:bodyPr/>
        <a:lstStyle/>
        <a:p>
          <a:endParaRPr lang="en-US"/>
        </a:p>
      </dgm:t>
    </dgm:pt>
    <dgm:pt modelId="{C7539AE1-DE5F-4707-92D3-397D43888DB9}" type="sibTrans" cxnId="{0D6E146C-1225-4D27-BAD0-65C54D25491E}">
      <dgm:prSet/>
      <dgm:spPr/>
      <dgm:t>
        <a:bodyPr/>
        <a:lstStyle/>
        <a:p>
          <a:endParaRPr lang="en-US"/>
        </a:p>
      </dgm:t>
    </dgm:pt>
    <dgm:pt modelId="{4CD0C4E0-A4EC-4BAC-84F4-D3104724CC31}">
      <dgm:prSet phldrT="[Text]"/>
      <dgm:spPr/>
      <dgm:t>
        <a:bodyPr/>
        <a:lstStyle/>
        <a:p>
          <a:r>
            <a:rPr lang="en-US" dirty="0" smtClean="0"/>
            <a:t>Letters of Support ( If applicable)</a:t>
          </a:r>
          <a:endParaRPr lang="en-US" dirty="0"/>
        </a:p>
      </dgm:t>
    </dgm:pt>
    <dgm:pt modelId="{5656D01E-E366-46D5-A8D7-4DF0BFFCC43D}" type="parTrans" cxnId="{B1C00C76-F232-43C8-A8F6-E1F6A5A15B24}">
      <dgm:prSet/>
      <dgm:spPr/>
      <dgm:t>
        <a:bodyPr/>
        <a:lstStyle/>
        <a:p>
          <a:endParaRPr lang="en-US"/>
        </a:p>
      </dgm:t>
    </dgm:pt>
    <dgm:pt modelId="{A1A9C8BC-8800-43BE-B3C7-01A9C9848787}" type="sibTrans" cxnId="{B1C00C76-F232-43C8-A8F6-E1F6A5A15B24}">
      <dgm:prSet/>
      <dgm:spPr/>
      <dgm:t>
        <a:bodyPr/>
        <a:lstStyle/>
        <a:p>
          <a:endParaRPr lang="en-US"/>
        </a:p>
      </dgm:t>
    </dgm:pt>
    <dgm:pt modelId="{C086AFF1-06C8-485E-A7BC-1C59F4EF06A6}" type="pres">
      <dgm:prSet presAssocID="{101274C4-6E55-40E2-816F-208C62A90AC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C45480-F159-462A-9A93-6EDDAA9515D2}" type="pres">
      <dgm:prSet presAssocID="{AE124EC6-FFA8-43C7-A693-A9D0826267A2}" presName="composite" presStyleCnt="0"/>
      <dgm:spPr/>
    </dgm:pt>
    <dgm:pt modelId="{B8B81F15-2D7F-4395-A34B-ED347951EABA}" type="pres">
      <dgm:prSet presAssocID="{AE124EC6-FFA8-43C7-A693-A9D0826267A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47E5CA-00FB-413D-A306-705C5E079479}" type="pres">
      <dgm:prSet presAssocID="{AE124EC6-FFA8-43C7-A693-A9D0826267A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A3773D-043B-45C5-B84C-9C9D1EC89492}" type="pres">
      <dgm:prSet presAssocID="{4AA01AE8-6232-4649-9A7F-92C3C151B416}" presName="sp" presStyleCnt="0"/>
      <dgm:spPr/>
    </dgm:pt>
    <dgm:pt modelId="{A0AD9816-E5A0-48E2-AA45-D4F91F7287F7}" type="pres">
      <dgm:prSet presAssocID="{1A036992-FB36-4A9F-889C-D1D52E2B864A}" presName="composite" presStyleCnt="0"/>
      <dgm:spPr/>
    </dgm:pt>
    <dgm:pt modelId="{3B1924F2-091A-4506-BC24-AB135F38084C}" type="pres">
      <dgm:prSet presAssocID="{1A036992-FB36-4A9F-889C-D1D52E2B864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87FAA1-E27D-4E70-AD47-C97D6BEB0691}" type="pres">
      <dgm:prSet presAssocID="{1A036992-FB36-4A9F-889C-D1D52E2B864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27CAAF-ACFF-4726-A2E3-F4F843186990}" type="pres">
      <dgm:prSet presAssocID="{50C28490-0DC1-4BB6-80A9-C90F0DCB07C5}" presName="sp" presStyleCnt="0"/>
      <dgm:spPr/>
    </dgm:pt>
    <dgm:pt modelId="{3390E95A-1A72-44C2-8AB8-C0E669E6C1DB}" type="pres">
      <dgm:prSet presAssocID="{AD5D9893-C5D3-4890-82F1-C33599BEE53F}" presName="composite" presStyleCnt="0"/>
      <dgm:spPr/>
    </dgm:pt>
    <dgm:pt modelId="{4308B558-42EC-47B1-A429-FCEA9239F69A}" type="pres">
      <dgm:prSet presAssocID="{AD5D9893-C5D3-4890-82F1-C33599BEE53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E5DE9-3E97-4175-A1DF-5C627C2E7AC2}" type="pres">
      <dgm:prSet presAssocID="{AD5D9893-C5D3-4890-82F1-C33599BEE53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F0E198-733C-4BC1-BCA9-E10DFFADF46F}" srcId="{AE124EC6-FFA8-43C7-A693-A9D0826267A2}" destId="{5F874087-A389-41CA-BA23-77209180B7A4}" srcOrd="0" destOrd="0" parTransId="{208401EE-2B4E-424B-A527-61D8CEE94ED8}" sibTransId="{55201E35-6FF7-4F24-96CB-89554B8FEF8E}"/>
    <dgm:cxn modelId="{FAF6DD0C-7A1A-4CF2-99E2-C572F741F857}" type="presOf" srcId="{101274C4-6E55-40E2-816F-208C62A90ACB}" destId="{C086AFF1-06C8-485E-A7BC-1C59F4EF06A6}" srcOrd="0" destOrd="0" presId="urn:microsoft.com/office/officeart/2005/8/layout/chevron2"/>
    <dgm:cxn modelId="{9F601A6A-82E1-4F3B-86FC-4C92E65ECE86}" type="presOf" srcId="{5F874087-A389-41CA-BA23-77209180B7A4}" destId="{0847E5CA-00FB-413D-A306-705C5E079479}" srcOrd="0" destOrd="0" presId="urn:microsoft.com/office/officeart/2005/8/layout/chevron2"/>
    <dgm:cxn modelId="{E225EB41-75EC-42B4-8736-20FDAE0CE8B1}" type="presOf" srcId="{AE124EC6-FFA8-43C7-A693-A9D0826267A2}" destId="{B8B81F15-2D7F-4395-A34B-ED347951EABA}" srcOrd="0" destOrd="0" presId="urn:microsoft.com/office/officeart/2005/8/layout/chevron2"/>
    <dgm:cxn modelId="{2C54047A-B35C-49D2-9A06-91DF9F7BD002}" type="presOf" srcId="{4CD0C4E0-A4EC-4BAC-84F4-D3104724CC31}" destId="{D42E5DE9-3E97-4175-A1DF-5C627C2E7AC2}" srcOrd="0" destOrd="0" presId="urn:microsoft.com/office/officeart/2005/8/layout/chevron2"/>
    <dgm:cxn modelId="{6965C8DF-AC5E-4135-B29F-7EBF50581789}" srcId="{101274C4-6E55-40E2-816F-208C62A90ACB}" destId="{AE124EC6-FFA8-43C7-A693-A9D0826267A2}" srcOrd="0" destOrd="0" parTransId="{3068E423-F076-4B4A-A229-A25D664104C4}" sibTransId="{4AA01AE8-6232-4649-9A7F-92C3C151B416}"/>
    <dgm:cxn modelId="{0D6E146C-1225-4D27-BAD0-65C54D25491E}" srcId="{101274C4-6E55-40E2-816F-208C62A90ACB}" destId="{AD5D9893-C5D3-4890-82F1-C33599BEE53F}" srcOrd="2" destOrd="0" parTransId="{806D26E5-51D0-4874-8CBB-A44A85163D5F}" sibTransId="{C7539AE1-DE5F-4707-92D3-397D43888DB9}"/>
    <dgm:cxn modelId="{B1C00C76-F232-43C8-A8F6-E1F6A5A15B24}" srcId="{AD5D9893-C5D3-4890-82F1-C33599BEE53F}" destId="{4CD0C4E0-A4EC-4BAC-84F4-D3104724CC31}" srcOrd="0" destOrd="0" parTransId="{5656D01E-E366-46D5-A8D7-4DF0BFFCC43D}" sibTransId="{A1A9C8BC-8800-43BE-B3C7-01A9C9848787}"/>
    <dgm:cxn modelId="{313EDB4C-1D40-4EF2-8903-573970A80FA6}" type="presOf" srcId="{AD5D9893-C5D3-4890-82F1-C33599BEE53F}" destId="{4308B558-42EC-47B1-A429-FCEA9239F69A}" srcOrd="0" destOrd="0" presId="urn:microsoft.com/office/officeart/2005/8/layout/chevron2"/>
    <dgm:cxn modelId="{8131BA73-D3AE-4933-8662-1DB8AE472F26}" type="presOf" srcId="{7B77D6E2-4F00-4016-AF69-AB10421C5BF7}" destId="{3E87FAA1-E27D-4E70-AD47-C97D6BEB0691}" srcOrd="0" destOrd="0" presId="urn:microsoft.com/office/officeart/2005/8/layout/chevron2"/>
    <dgm:cxn modelId="{416E9ECD-97EE-43DC-A8B0-D7F7F4ABA181}" type="presOf" srcId="{1A036992-FB36-4A9F-889C-D1D52E2B864A}" destId="{3B1924F2-091A-4506-BC24-AB135F38084C}" srcOrd="0" destOrd="0" presId="urn:microsoft.com/office/officeart/2005/8/layout/chevron2"/>
    <dgm:cxn modelId="{402EBB20-E876-4C6F-9139-9A06FB631957}" srcId="{1A036992-FB36-4A9F-889C-D1D52E2B864A}" destId="{7B77D6E2-4F00-4016-AF69-AB10421C5BF7}" srcOrd="0" destOrd="0" parTransId="{A73787E0-7E5B-471C-863C-8DA9A59D88CB}" sibTransId="{A970268D-516F-4F17-9B8C-EA59E4575E23}"/>
    <dgm:cxn modelId="{68A36CB8-1E84-4CBA-A029-6AB900A84DEA}" srcId="{101274C4-6E55-40E2-816F-208C62A90ACB}" destId="{1A036992-FB36-4A9F-889C-D1D52E2B864A}" srcOrd="1" destOrd="0" parTransId="{A7FFFCE5-7310-4F1A-88DD-FC26910C595E}" sibTransId="{50C28490-0DC1-4BB6-80A9-C90F0DCB07C5}"/>
    <dgm:cxn modelId="{B515BC25-C3F8-48B9-8D13-EE9A7320216E}" type="presParOf" srcId="{C086AFF1-06C8-485E-A7BC-1C59F4EF06A6}" destId="{DEC45480-F159-462A-9A93-6EDDAA9515D2}" srcOrd="0" destOrd="0" presId="urn:microsoft.com/office/officeart/2005/8/layout/chevron2"/>
    <dgm:cxn modelId="{C0460A2C-063C-45D2-B05D-F71E0146B344}" type="presParOf" srcId="{DEC45480-F159-462A-9A93-6EDDAA9515D2}" destId="{B8B81F15-2D7F-4395-A34B-ED347951EABA}" srcOrd="0" destOrd="0" presId="urn:microsoft.com/office/officeart/2005/8/layout/chevron2"/>
    <dgm:cxn modelId="{22F83013-FABE-4E59-A774-3B332A674F41}" type="presParOf" srcId="{DEC45480-F159-462A-9A93-6EDDAA9515D2}" destId="{0847E5CA-00FB-413D-A306-705C5E079479}" srcOrd="1" destOrd="0" presId="urn:microsoft.com/office/officeart/2005/8/layout/chevron2"/>
    <dgm:cxn modelId="{EBCA2988-32AE-444C-B595-0181E4885087}" type="presParOf" srcId="{C086AFF1-06C8-485E-A7BC-1C59F4EF06A6}" destId="{29A3773D-043B-45C5-B84C-9C9D1EC89492}" srcOrd="1" destOrd="0" presId="urn:microsoft.com/office/officeart/2005/8/layout/chevron2"/>
    <dgm:cxn modelId="{7F3B155A-91D8-40DE-B928-5C845ACBF254}" type="presParOf" srcId="{C086AFF1-06C8-485E-A7BC-1C59F4EF06A6}" destId="{A0AD9816-E5A0-48E2-AA45-D4F91F7287F7}" srcOrd="2" destOrd="0" presId="urn:microsoft.com/office/officeart/2005/8/layout/chevron2"/>
    <dgm:cxn modelId="{ED1852B4-8BCD-4701-838E-A0FCBE7847DD}" type="presParOf" srcId="{A0AD9816-E5A0-48E2-AA45-D4F91F7287F7}" destId="{3B1924F2-091A-4506-BC24-AB135F38084C}" srcOrd="0" destOrd="0" presId="urn:microsoft.com/office/officeart/2005/8/layout/chevron2"/>
    <dgm:cxn modelId="{1C7A91BE-AA9E-462B-927D-0AEA027521BD}" type="presParOf" srcId="{A0AD9816-E5A0-48E2-AA45-D4F91F7287F7}" destId="{3E87FAA1-E27D-4E70-AD47-C97D6BEB0691}" srcOrd="1" destOrd="0" presId="urn:microsoft.com/office/officeart/2005/8/layout/chevron2"/>
    <dgm:cxn modelId="{99BF1FDA-DD6A-4B55-960C-93482701A16E}" type="presParOf" srcId="{C086AFF1-06C8-485E-A7BC-1C59F4EF06A6}" destId="{6C27CAAF-ACFF-4726-A2E3-F4F843186990}" srcOrd="3" destOrd="0" presId="urn:microsoft.com/office/officeart/2005/8/layout/chevron2"/>
    <dgm:cxn modelId="{951D7047-2BAA-4DF6-9AC4-EF513FFB2721}" type="presParOf" srcId="{C086AFF1-06C8-485E-A7BC-1C59F4EF06A6}" destId="{3390E95A-1A72-44C2-8AB8-C0E669E6C1DB}" srcOrd="4" destOrd="0" presId="urn:microsoft.com/office/officeart/2005/8/layout/chevron2"/>
    <dgm:cxn modelId="{AA9A1218-8108-46E0-BA04-903CF33BB718}" type="presParOf" srcId="{3390E95A-1A72-44C2-8AB8-C0E669E6C1DB}" destId="{4308B558-42EC-47B1-A429-FCEA9239F69A}" srcOrd="0" destOrd="0" presId="urn:microsoft.com/office/officeart/2005/8/layout/chevron2"/>
    <dgm:cxn modelId="{EE70E690-8628-46B9-94D4-2FBD5D95646A}" type="presParOf" srcId="{3390E95A-1A72-44C2-8AB8-C0E669E6C1DB}" destId="{D42E5DE9-3E97-4175-A1DF-5C627C2E7AC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761CD5-9DC5-4638-9061-82728B2EAC76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9747810-03F3-44A8-A25C-46E6401E1588}">
      <dgm:prSet phldrT="[Text]"/>
      <dgm:spPr/>
      <dgm:t>
        <a:bodyPr/>
        <a:lstStyle/>
        <a:p>
          <a:r>
            <a:rPr lang="en-US" dirty="0" smtClean="0"/>
            <a:t>4.</a:t>
          </a:r>
          <a:endParaRPr lang="en-US" dirty="0"/>
        </a:p>
      </dgm:t>
    </dgm:pt>
    <dgm:pt modelId="{621A3EA3-C626-4C6D-A5EF-739AAACC7DA7}" type="parTrans" cxnId="{03BE1978-9B42-491D-AEA4-F8BB9363EDCE}">
      <dgm:prSet/>
      <dgm:spPr/>
      <dgm:t>
        <a:bodyPr/>
        <a:lstStyle/>
        <a:p>
          <a:endParaRPr lang="en-US"/>
        </a:p>
      </dgm:t>
    </dgm:pt>
    <dgm:pt modelId="{7AB865F8-A0B2-4777-BEE0-4243890B6697}" type="sibTrans" cxnId="{03BE1978-9B42-491D-AEA4-F8BB9363EDCE}">
      <dgm:prSet/>
      <dgm:spPr/>
      <dgm:t>
        <a:bodyPr/>
        <a:lstStyle/>
        <a:p>
          <a:endParaRPr lang="en-US"/>
        </a:p>
      </dgm:t>
    </dgm:pt>
    <dgm:pt modelId="{BE5F6B7A-74FF-4544-9FAE-CAD67E95FA74}">
      <dgm:prSet phldrT="[Text]"/>
      <dgm:spPr/>
      <dgm:t>
        <a:bodyPr/>
        <a:lstStyle/>
        <a:p>
          <a:r>
            <a:rPr lang="en-US" dirty="0" smtClean="0"/>
            <a:t>Fonts, Margins, ect</a:t>
          </a:r>
          <a:endParaRPr lang="en-US" dirty="0"/>
        </a:p>
      </dgm:t>
    </dgm:pt>
    <dgm:pt modelId="{B401CFCC-CB10-4387-A90C-9D22F376F988}" type="parTrans" cxnId="{6F91EDBB-05FC-49DC-857F-A4E9F3DEF4B8}">
      <dgm:prSet/>
      <dgm:spPr/>
      <dgm:t>
        <a:bodyPr/>
        <a:lstStyle/>
        <a:p>
          <a:endParaRPr lang="en-US"/>
        </a:p>
      </dgm:t>
    </dgm:pt>
    <dgm:pt modelId="{0D48162B-D668-4AA3-9AF3-F4A41CC6C880}" type="sibTrans" cxnId="{6F91EDBB-05FC-49DC-857F-A4E9F3DEF4B8}">
      <dgm:prSet/>
      <dgm:spPr/>
      <dgm:t>
        <a:bodyPr/>
        <a:lstStyle/>
        <a:p>
          <a:endParaRPr lang="en-US"/>
        </a:p>
      </dgm:t>
    </dgm:pt>
    <dgm:pt modelId="{7A305FA5-E174-4354-AB4A-A06A974839B5}">
      <dgm:prSet phldrT="[Text]"/>
      <dgm:spPr/>
      <dgm:t>
        <a:bodyPr/>
        <a:lstStyle/>
        <a:p>
          <a:r>
            <a:rPr lang="en-US" dirty="0" smtClean="0"/>
            <a:t>5.</a:t>
          </a:r>
          <a:endParaRPr lang="en-US" dirty="0"/>
        </a:p>
      </dgm:t>
    </dgm:pt>
    <dgm:pt modelId="{4807D44D-4675-4FE1-8BC3-3E4DC31216E2}" type="parTrans" cxnId="{D8B2B180-6F26-4113-955B-AB55FEE0D2CB}">
      <dgm:prSet/>
      <dgm:spPr/>
      <dgm:t>
        <a:bodyPr/>
        <a:lstStyle/>
        <a:p>
          <a:endParaRPr lang="en-US"/>
        </a:p>
      </dgm:t>
    </dgm:pt>
    <dgm:pt modelId="{DC76231C-9E20-47E3-B942-3CE3F4995A0F}" type="sibTrans" cxnId="{D8B2B180-6F26-4113-955B-AB55FEE0D2CB}">
      <dgm:prSet/>
      <dgm:spPr/>
      <dgm:t>
        <a:bodyPr/>
        <a:lstStyle/>
        <a:p>
          <a:endParaRPr lang="en-US"/>
        </a:p>
      </dgm:t>
    </dgm:pt>
    <dgm:pt modelId="{AD7DF7C2-070A-4F38-BFF1-CD9F7420F9BE}">
      <dgm:prSet phldrT="[Text]"/>
      <dgm:spPr/>
      <dgm:t>
        <a:bodyPr/>
        <a:lstStyle/>
        <a:p>
          <a:r>
            <a:rPr lang="en-US" dirty="0" smtClean="0"/>
            <a:t>Proposal Summary page complete</a:t>
          </a:r>
          <a:endParaRPr lang="en-US" dirty="0"/>
        </a:p>
      </dgm:t>
    </dgm:pt>
    <dgm:pt modelId="{ED57CD63-00B8-47D7-9A78-4F9AB58BB4DA}" type="parTrans" cxnId="{BA2F64BC-71A2-48AC-9853-49A5682EFEDE}">
      <dgm:prSet/>
      <dgm:spPr/>
      <dgm:t>
        <a:bodyPr/>
        <a:lstStyle/>
        <a:p>
          <a:endParaRPr lang="en-US"/>
        </a:p>
      </dgm:t>
    </dgm:pt>
    <dgm:pt modelId="{0BA3FF58-4915-4067-913E-D7E66D6BB93C}" type="sibTrans" cxnId="{BA2F64BC-71A2-48AC-9853-49A5682EFEDE}">
      <dgm:prSet/>
      <dgm:spPr/>
      <dgm:t>
        <a:bodyPr/>
        <a:lstStyle/>
        <a:p>
          <a:endParaRPr lang="en-US"/>
        </a:p>
      </dgm:t>
    </dgm:pt>
    <dgm:pt modelId="{C63B4591-2B0D-459D-BD99-AA62BE2AD6C8}">
      <dgm:prSet phldrT="[Text]"/>
      <dgm:spPr/>
      <dgm:t>
        <a:bodyPr/>
        <a:lstStyle/>
        <a:p>
          <a:r>
            <a:rPr lang="en-US" dirty="0" smtClean="0"/>
            <a:t>6.</a:t>
          </a:r>
          <a:endParaRPr lang="en-US" dirty="0"/>
        </a:p>
      </dgm:t>
    </dgm:pt>
    <dgm:pt modelId="{7C67A46E-1292-46CD-A54B-76571D109607}" type="parTrans" cxnId="{B738C237-183A-4CDF-AB41-441CD7C005D0}">
      <dgm:prSet/>
      <dgm:spPr/>
      <dgm:t>
        <a:bodyPr/>
        <a:lstStyle/>
        <a:p>
          <a:endParaRPr lang="en-US"/>
        </a:p>
      </dgm:t>
    </dgm:pt>
    <dgm:pt modelId="{024E56A4-F66F-46DB-8F98-D8937C50F744}" type="sibTrans" cxnId="{B738C237-183A-4CDF-AB41-441CD7C005D0}">
      <dgm:prSet/>
      <dgm:spPr/>
      <dgm:t>
        <a:bodyPr/>
        <a:lstStyle/>
        <a:p>
          <a:endParaRPr lang="en-US"/>
        </a:p>
      </dgm:t>
    </dgm:pt>
    <dgm:pt modelId="{81BBD9CA-6D47-4040-80C2-51990C55368C}">
      <dgm:prSet phldrT="[Text]"/>
      <dgm:spPr/>
      <dgm:t>
        <a:bodyPr/>
        <a:lstStyle/>
        <a:p>
          <a:r>
            <a:rPr lang="en-US" dirty="0" smtClean="0"/>
            <a:t>COI (compliance document) release time</a:t>
          </a:r>
          <a:endParaRPr lang="en-US" dirty="0"/>
        </a:p>
      </dgm:t>
    </dgm:pt>
    <dgm:pt modelId="{2F36500F-A29C-4969-8278-D474C3DE33B9}" type="parTrans" cxnId="{B275A040-6421-4ED5-BA87-EBC25D92AF54}">
      <dgm:prSet/>
      <dgm:spPr/>
      <dgm:t>
        <a:bodyPr/>
        <a:lstStyle/>
        <a:p>
          <a:endParaRPr lang="en-US"/>
        </a:p>
      </dgm:t>
    </dgm:pt>
    <dgm:pt modelId="{550E28EF-F612-4EB6-A658-AC2DA306CF30}" type="sibTrans" cxnId="{B275A040-6421-4ED5-BA87-EBC25D92AF54}">
      <dgm:prSet/>
      <dgm:spPr/>
      <dgm:t>
        <a:bodyPr/>
        <a:lstStyle/>
        <a:p>
          <a:endParaRPr lang="en-US"/>
        </a:p>
      </dgm:t>
    </dgm:pt>
    <dgm:pt modelId="{886DE4D8-DBFD-454F-81D1-C81BF3DB0DF8}" type="pres">
      <dgm:prSet presAssocID="{ED761CD5-9DC5-4638-9061-82728B2EAC7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971FDA-6394-44C4-B261-FF35C77B9E00}" type="pres">
      <dgm:prSet presAssocID="{89747810-03F3-44A8-A25C-46E6401E1588}" presName="composite" presStyleCnt="0"/>
      <dgm:spPr/>
    </dgm:pt>
    <dgm:pt modelId="{123CA3DE-B1B1-43B1-94D1-143A33F94F66}" type="pres">
      <dgm:prSet presAssocID="{89747810-03F3-44A8-A25C-46E6401E158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F4C0E-61D7-4D80-A8C2-F4A05970733A}" type="pres">
      <dgm:prSet presAssocID="{89747810-03F3-44A8-A25C-46E6401E1588}" presName="descendantText" presStyleLbl="alignAcc1" presStyleIdx="0" presStyleCnt="3" custLinFactNeighborX="0" custLinFactNeighborY="-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3521C7-7AC1-43DF-9B8C-C809FF0A1839}" type="pres">
      <dgm:prSet presAssocID="{7AB865F8-A0B2-4777-BEE0-4243890B6697}" presName="sp" presStyleCnt="0"/>
      <dgm:spPr/>
    </dgm:pt>
    <dgm:pt modelId="{69689A88-B768-4744-9B9A-EFEF6353BEEC}" type="pres">
      <dgm:prSet presAssocID="{7A305FA5-E174-4354-AB4A-A06A974839B5}" presName="composite" presStyleCnt="0"/>
      <dgm:spPr/>
    </dgm:pt>
    <dgm:pt modelId="{AC26A803-2DD9-4E67-B67D-07F9B2313B12}" type="pres">
      <dgm:prSet presAssocID="{7A305FA5-E174-4354-AB4A-A06A974839B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454DDC-B1BB-49FE-824D-83670FE4BD00}" type="pres">
      <dgm:prSet presAssocID="{7A305FA5-E174-4354-AB4A-A06A974839B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42BCCA-EED7-4C1C-891C-3F433874203A}" type="pres">
      <dgm:prSet presAssocID="{DC76231C-9E20-47E3-B942-3CE3F4995A0F}" presName="sp" presStyleCnt="0"/>
      <dgm:spPr/>
    </dgm:pt>
    <dgm:pt modelId="{8D7E215B-72C9-464F-B547-258344CAC121}" type="pres">
      <dgm:prSet presAssocID="{C63B4591-2B0D-459D-BD99-AA62BE2AD6C8}" presName="composite" presStyleCnt="0"/>
      <dgm:spPr/>
    </dgm:pt>
    <dgm:pt modelId="{E90E06C5-1745-418A-AAB3-FD5A8A221333}" type="pres">
      <dgm:prSet presAssocID="{C63B4591-2B0D-459D-BD99-AA62BE2AD6C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E69353-F494-441D-B6A2-3D51C00CFE46}" type="pres">
      <dgm:prSet presAssocID="{C63B4591-2B0D-459D-BD99-AA62BE2AD6C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91EDBB-05FC-49DC-857F-A4E9F3DEF4B8}" srcId="{89747810-03F3-44A8-A25C-46E6401E1588}" destId="{BE5F6B7A-74FF-4544-9FAE-CAD67E95FA74}" srcOrd="0" destOrd="0" parTransId="{B401CFCC-CB10-4387-A90C-9D22F376F988}" sibTransId="{0D48162B-D668-4AA3-9AF3-F4A41CC6C880}"/>
    <dgm:cxn modelId="{8D0D6776-444B-411C-859D-5AF56DF6BF02}" type="presOf" srcId="{C63B4591-2B0D-459D-BD99-AA62BE2AD6C8}" destId="{E90E06C5-1745-418A-AAB3-FD5A8A221333}" srcOrd="0" destOrd="0" presId="urn:microsoft.com/office/officeart/2005/8/layout/chevron2"/>
    <dgm:cxn modelId="{403D333B-DFEC-4A99-9BA9-F65778AA864D}" type="presOf" srcId="{89747810-03F3-44A8-A25C-46E6401E1588}" destId="{123CA3DE-B1B1-43B1-94D1-143A33F94F66}" srcOrd="0" destOrd="0" presId="urn:microsoft.com/office/officeart/2005/8/layout/chevron2"/>
    <dgm:cxn modelId="{03BE1978-9B42-491D-AEA4-F8BB9363EDCE}" srcId="{ED761CD5-9DC5-4638-9061-82728B2EAC76}" destId="{89747810-03F3-44A8-A25C-46E6401E1588}" srcOrd="0" destOrd="0" parTransId="{621A3EA3-C626-4C6D-A5EF-739AAACC7DA7}" sibTransId="{7AB865F8-A0B2-4777-BEE0-4243890B6697}"/>
    <dgm:cxn modelId="{B275A040-6421-4ED5-BA87-EBC25D92AF54}" srcId="{C63B4591-2B0D-459D-BD99-AA62BE2AD6C8}" destId="{81BBD9CA-6D47-4040-80C2-51990C55368C}" srcOrd="0" destOrd="0" parTransId="{2F36500F-A29C-4969-8278-D474C3DE33B9}" sibTransId="{550E28EF-F612-4EB6-A658-AC2DA306CF30}"/>
    <dgm:cxn modelId="{B738C237-183A-4CDF-AB41-441CD7C005D0}" srcId="{ED761CD5-9DC5-4638-9061-82728B2EAC76}" destId="{C63B4591-2B0D-459D-BD99-AA62BE2AD6C8}" srcOrd="2" destOrd="0" parTransId="{7C67A46E-1292-46CD-A54B-76571D109607}" sibTransId="{024E56A4-F66F-46DB-8F98-D8937C50F744}"/>
    <dgm:cxn modelId="{E4923278-5458-440D-AA56-3820E1228603}" type="presOf" srcId="{81BBD9CA-6D47-4040-80C2-51990C55368C}" destId="{E0E69353-F494-441D-B6A2-3D51C00CFE46}" srcOrd="0" destOrd="0" presId="urn:microsoft.com/office/officeart/2005/8/layout/chevron2"/>
    <dgm:cxn modelId="{63E87FFD-A056-47ED-8BA1-8FDDE3077466}" type="presOf" srcId="{AD7DF7C2-070A-4F38-BFF1-CD9F7420F9BE}" destId="{4A454DDC-B1BB-49FE-824D-83670FE4BD00}" srcOrd="0" destOrd="0" presId="urn:microsoft.com/office/officeart/2005/8/layout/chevron2"/>
    <dgm:cxn modelId="{B5235C7E-95D7-4156-9D6D-703A8C6C5236}" type="presOf" srcId="{ED761CD5-9DC5-4638-9061-82728B2EAC76}" destId="{886DE4D8-DBFD-454F-81D1-C81BF3DB0DF8}" srcOrd="0" destOrd="0" presId="urn:microsoft.com/office/officeart/2005/8/layout/chevron2"/>
    <dgm:cxn modelId="{A5A3890A-AFAF-4451-BECB-3E246CEB2C16}" type="presOf" srcId="{7A305FA5-E174-4354-AB4A-A06A974839B5}" destId="{AC26A803-2DD9-4E67-B67D-07F9B2313B12}" srcOrd="0" destOrd="0" presId="urn:microsoft.com/office/officeart/2005/8/layout/chevron2"/>
    <dgm:cxn modelId="{D8B2B180-6F26-4113-955B-AB55FEE0D2CB}" srcId="{ED761CD5-9DC5-4638-9061-82728B2EAC76}" destId="{7A305FA5-E174-4354-AB4A-A06A974839B5}" srcOrd="1" destOrd="0" parTransId="{4807D44D-4675-4FE1-8BC3-3E4DC31216E2}" sibTransId="{DC76231C-9E20-47E3-B942-3CE3F4995A0F}"/>
    <dgm:cxn modelId="{A5B6CBAC-147B-4E68-995E-EBEECB866B6D}" type="presOf" srcId="{BE5F6B7A-74FF-4544-9FAE-CAD67E95FA74}" destId="{0B9F4C0E-61D7-4D80-A8C2-F4A05970733A}" srcOrd="0" destOrd="0" presId="urn:microsoft.com/office/officeart/2005/8/layout/chevron2"/>
    <dgm:cxn modelId="{BA2F64BC-71A2-48AC-9853-49A5682EFEDE}" srcId="{7A305FA5-E174-4354-AB4A-A06A974839B5}" destId="{AD7DF7C2-070A-4F38-BFF1-CD9F7420F9BE}" srcOrd="0" destOrd="0" parTransId="{ED57CD63-00B8-47D7-9A78-4F9AB58BB4DA}" sibTransId="{0BA3FF58-4915-4067-913E-D7E66D6BB93C}"/>
    <dgm:cxn modelId="{F789EEE9-2003-49A1-90A1-5C5AB1CB6D6B}" type="presParOf" srcId="{886DE4D8-DBFD-454F-81D1-C81BF3DB0DF8}" destId="{C1971FDA-6394-44C4-B261-FF35C77B9E00}" srcOrd="0" destOrd="0" presId="urn:microsoft.com/office/officeart/2005/8/layout/chevron2"/>
    <dgm:cxn modelId="{866ED925-3A88-4EED-8AEB-A7B6AE67B848}" type="presParOf" srcId="{C1971FDA-6394-44C4-B261-FF35C77B9E00}" destId="{123CA3DE-B1B1-43B1-94D1-143A33F94F66}" srcOrd="0" destOrd="0" presId="urn:microsoft.com/office/officeart/2005/8/layout/chevron2"/>
    <dgm:cxn modelId="{9EA2D8A4-6CBA-444F-A69A-7F31D09B5759}" type="presParOf" srcId="{C1971FDA-6394-44C4-B261-FF35C77B9E00}" destId="{0B9F4C0E-61D7-4D80-A8C2-F4A05970733A}" srcOrd="1" destOrd="0" presId="urn:microsoft.com/office/officeart/2005/8/layout/chevron2"/>
    <dgm:cxn modelId="{05CE1A51-E739-4BDA-A24D-18A8E116BEFF}" type="presParOf" srcId="{886DE4D8-DBFD-454F-81D1-C81BF3DB0DF8}" destId="{8D3521C7-7AC1-43DF-9B8C-C809FF0A1839}" srcOrd="1" destOrd="0" presId="urn:microsoft.com/office/officeart/2005/8/layout/chevron2"/>
    <dgm:cxn modelId="{1D82B968-C424-4F4F-9D23-928BE2ACA5FC}" type="presParOf" srcId="{886DE4D8-DBFD-454F-81D1-C81BF3DB0DF8}" destId="{69689A88-B768-4744-9B9A-EFEF6353BEEC}" srcOrd="2" destOrd="0" presId="urn:microsoft.com/office/officeart/2005/8/layout/chevron2"/>
    <dgm:cxn modelId="{8EF724C3-1E54-4146-A6E1-E1818281FF94}" type="presParOf" srcId="{69689A88-B768-4744-9B9A-EFEF6353BEEC}" destId="{AC26A803-2DD9-4E67-B67D-07F9B2313B12}" srcOrd="0" destOrd="0" presId="urn:microsoft.com/office/officeart/2005/8/layout/chevron2"/>
    <dgm:cxn modelId="{2FFD6620-AFCC-4714-8D78-1F0D3A73D90F}" type="presParOf" srcId="{69689A88-B768-4744-9B9A-EFEF6353BEEC}" destId="{4A454DDC-B1BB-49FE-824D-83670FE4BD00}" srcOrd="1" destOrd="0" presId="urn:microsoft.com/office/officeart/2005/8/layout/chevron2"/>
    <dgm:cxn modelId="{4FBE4E3A-3563-48EA-9DFB-F10470EFA539}" type="presParOf" srcId="{886DE4D8-DBFD-454F-81D1-C81BF3DB0DF8}" destId="{3442BCCA-EED7-4C1C-891C-3F433874203A}" srcOrd="3" destOrd="0" presId="urn:microsoft.com/office/officeart/2005/8/layout/chevron2"/>
    <dgm:cxn modelId="{BA4EC57F-D6AB-467B-8C4B-99D9CA1A0263}" type="presParOf" srcId="{886DE4D8-DBFD-454F-81D1-C81BF3DB0DF8}" destId="{8D7E215B-72C9-464F-B547-258344CAC121}" srcOrd="4" destOrd="0" presId="urn:microsoft.com/office/officeart/2005/8/layout/chevron2"/>
    <dgm:cxn modelId="{9CD4EC9B-1458-4976-B7C5-1AF898415E10}" type="presParOf" srcId="{8D7E215B-72C9-464F-B547-258344CAC121}" destId="{E90E06C5-1745-418A-AAB3-FD5A8A221333}" srcOrd="0" destOrd="0" presId="urn:microsoft.com/office/officeart/2005/8/layout/chevron2"/>
    <dgm:cxn modelId="{259D9F47-4ADA-4053-8D8F-58A1C9E258D1}" type="presParOf" srcId="{8D7E215B-72C9-464F-B547-258344CAC121}" destId="{E0E69353-F494-441D-B6A2-3D51C00CFE4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EC5C433-0BB4-46DC-9FB9-56DC58BD2470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BC6E070-8BC0-4AA0-8D6D-A0498CBBA051}">
      <dgm:prSet phldrT="[Text]"/>
      <dgm:spPr/>
      <dgm:t>
        <a:bodyPr/>
        <a:lstStyle/>
        <a:p>
          <a:r>
            <a:rPr lang="en-US" dirty="0" smtClean="0"/>
            <a:t>7.</a:t>
          </a:r>
          <a:endParaRPr lang="en-US" dirty="0"/>
        </a:p>
      </dgm:t>
    </dgm:pt>
    <dgm:pt modelId="{3E1925D9-FC28-4000-B29D-9A434507D2C1}" type="parTrans" cxnId="{90AFE6F6-D4F9-4F70-BD12-3E4EEBAB5D76}">
      <dgm:prSet/>
      <dgm:spPr/>
      <dgm:t>
        <a:bodyPr/>
        <a:lstStyle/>
        <a:p>
          <a:endParaRPr lang="en-US"/>
        </a:p>
      </dgm:t>
    </dgm:pt>
    <dgm:pt modelId="{9F3E2D4C-BC04-4F0E-A920-489EF6BE64A2}" type="sibTrans" cxnId="{90AFE6F6-D4F9-4F70-BD12-3E4EEBAB5D76}">
      <dgm:prSet/>
      <dgm:spPr/>
      <dgm:t>
        <a:bodyPr/>
        <a:lstStyle/>
        <a:p>
          <a:endParaRPr lang="en-US"/>
        </a:p>
      </dgm:t>
    </dgm:pt>
    <dgm:pt modelId="{D63E752F-521E-4176-A926-53360A2C1E8A}">
      <dgm:prSet phldrT="[Text]"/>
      <dgm:spPr/>
      <dgm:t>
        <a:bodyPr/>
        <a:lstStyle/>
        <a:p>
          <a:r>
            <a:rPr lang="en-US" dirty="0" smtClean="0"/>
            <a:t>Bio sketch in appropriate format</a:t>
          </a:r>
          <a:endParaRPr lang="en-US" dirty="0"/>
        </a:p>
      </dgm:t>
    </dgm:pt>
    <dgm:pt modelId="{9C293FFB-CF77-4408-B795-3AFE63CF6760}" type="parTrans" cxnId="{31548824-E43B-4886-B19D-DACC3F47811F}">
      <dgm:prSet/>
      <dgm:spPr/>
      <dgm:t>
        <a:bodyPr/>
        <a:lstStyle/>
        <a:p>
          <a:endParaRPr lang="en-US"/>
        </a:p>
      </dgm:t>
    </dgm:pt>
    <dgm:pt modelId="{DE6A6FED-E787-4CC4-B022-ED947C19C961}" type="sibTrans" cxnId="{31548824-E43B-4886-B19D-DACC3F47811F}">
      <dgm:prSet/>
      <dgm:spPr/>
      <dgm:t>
        <a:bodyPr/>
        <a:lstStyle/>
        <a:p>
          <a:endParaRPr lang="en-US"/>
        </a:p>
      </dgm:t>
    </dgm:pt>
    <dgm:pt modelId="{64779284-95FD-4F68-B2C4-76B2D8578788}">
      <dgm:prSet phldrT="[Text]"/>
      <dgm:spPr/>
      <dgm:t>
        <a:bodyPr/>
        <a:lstStyle/>
        <a:p>
          <a:r>
            <a:rPr lang="en-US" dirty="0" smtClean="0"/>
            <a:t>8.</a:t>
          </a:r>
          <a:endParaRPr lang="en-US" dirty="0"/>
        </a:p>
      </dgm:t>
    </dgm:pt>
    <dgm:pt modelId="{AE20C335-B4A1-4F0A-9AE0-8DB01E64E93D}" type="parTrans" cxnId="{63737A14-6E90-4279-9B3E-8BB453ADEB0C}">
      <dgm:prSet/>
      <dgm:spPr/>
      <dgm:t>
        <a:bodyPr/>
        <a:lstStyle/>
        <a:p>
          <a:endParaRPr lang="en-US"/>
        </a:p>
      </dgm:t>
    </dgm:pt>
    <dgm:pt modelId="{0AFCEDDA-89A2-4D6D-A8BF-0A1C9128CFAA}" type="sibTrans" cxnId="{63737A14-6E90-4279-9B3E-8BB453ADEB0C}">
      <dgm:prSet/>
      <dgm:spPr/>
      <dgm:t>
        <a:bodyPr/>
        <a:lstStyle/>
        <a:p>
          <a:endParaRPr lang="en-US"/>
        </a:p>
      </dgm:t>
    </dgm:pt>
    <dgm:pt modelId="{1D3C0765-2071-43DC-A897-A8EC333B3F47}">
      <dgm:prSet phldrT="[Text]"/>
      <dgm:spPr/>
      <dgm:t>
        <a:bodyPr/>
        <a:lstStyle/>
        <a:p>
          <a:r>
            <a:rPr lang="en-US" dirty="0" smtClean="0"/>
            <a:t>No errors in CAYUSE</a:t>
          </a:r>
          <a:endParaRPr lang="en-US" dirty="0"/>
        </a:p>
      </dgm:t>
    </dgm:pt>
    <dgm:pt modelId="{8AFDB447-CECD-4D00-9682-86C20BD0B3ED}" type="parTrans" cxnId="{B5C0D184-9FCD-4C83-A1F9-79D6E40E5D32}">
      <dgm:prSet/>
      <dgm:spPr/>
      <dgm:t>
        <a:bodyPr/>
        <a:lstStyle/>
        <a:p>
          <a:endParaRPr lang="en-US"/>
        </a:p>
      </dgm:t>
    </dgm:pt>
    <dgm:pt modelId="{1A8EE4AA-A605-4A6F-8331-7ED66BCCF500}" type="sibTrans" cxnId="{B5C0D184-9FCD-4C83-A1F9-79D6E40E5D32}">
      <dgm:prSet/>
      <dgm:spPr/>
      <dgm:t>
        <a:bodyPr/>
        <a:lstStyle/>
        <a:p>
          <a:endParaRPr lang="en-US"/>
        </a:p>
      </dgm:t>
    </dgm:pt>
    <dgm:pt modelId="{EFFF0EAB-F495-408C-AE2F-9A718E6DF70D}">
      <dgm:prSet phldrT="[Text]"/>
      <dgm:spPr/>
      <dgm:t>
        <a:bodyPr/>
        <a:lstStyle/>
        <a:p>
          <a:r>
            <a:rPr lang="en-US" dirty="0" smtClean="0"/>
            <a:t>9.</a:t>
          </a:r>
          <a:endParaRPr lang="en-US" dirty="0"/>
        </a:p>
      </dgm:t>
    </dgm:pt>
    <dgm:pt modelId="{1E64FF5F-CD50-4D91-BF61-9A169CAE20CD}" type="parTrans" cxnId="{7E506EC5-8A60-4399-905C-4A1E6E9DC12B}">
      <dgm:prSet/>
      <dgm:spPr/>
      <dgm:t>
        <a:bodyPr/>
        <a:lstStyle/>
        <a:p>
          <a:endParaRPr lang="en-US"/>
        </a:p>
      </dgm:t>
    </dgm:pt>
    <dgm:pt modelId="{CA9B8302-1766-4EEA-9344-99FD5F1C4DCE}" type="sibTrans" cxnId="{7E506EC5-8A60-4399-905C-4A1E6E9DC12B}">
      <dgm:prSet/>
      <dgm:spPr/>
      <dgm:t>
        <a:bodyPr/>
        <a:lstStyle/>
        <a:p>
          <a:endParaRPr lang="en-US"/>
        </a:p>
      </dgm:t>
    </dgm:pt>
    <dgm:pt modelId="{53E7EE27-20A5-47BC-BCCC-234321FC7637}">
      <dgm:prSet phldrT="[Text]"/>
      <dgm:spPr/>
      <dgm:t>
        <a:bodyPr/>
        <a:lstStyle/>
        <a:p>
          <a:r>
            <a:rPr lang="en-US" dirty="0" smtClean="0"/>
            <a:t>Review Program Announcement</a:t>
          </a:r>
          <a:endParaRPr lang="en-US" dirty="0"/>
        </a:p>
      </dgm:t>
    </dgm:pt>
    <dgm:pt modelId="{1398A770-8FBB-48D9-8936-74D03FC94552}" type="parTrans" cxnId="{777ECE87-E585-4641-A9C5-CFDBDD4DA2EC}">
      <dgm:prSet/>
      <dgm:spPr/>
      <dgm:t>
        <a:bodyPr/>
        <a:lstStyle/>
        <a:p>
          <a:endParaRPr lang="en-US"/>
        </a:p>
      </dgm:t>
    </dgm:pt>
    <dgm:pt modelId="{FACD7BC3-07ED-44A6-B986-3363D71F78E8}" type="sibTrans" cxnId="{777ECE87-E585-4641-A9C5-CFDBDD4DA2EC}">
      <dgm:prSet/>
      <dgm:spPr/>
      <dgm:t>
        <a:bodyPr/>
        <a:lstStyle/>
        <a:p>
          <a:endParaRPr lang="en-US"/>
        </a:p>
      </dgm:t>
    </dgm:pt>
    <dgm:pt modelId="{052F7548-511B-4538-A307-4D9653C4F4FA}" type="pres">
      <dgm:prSet presAssocID="{6EC5C433-0BB4-46DC-9FB9-56DC58BD247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E256B6-ECD2-43A8-BB93-CA6EE0DE1697}" type="pres">
      <dgm:prSet presAssocID="{8BC6E070-8BC0-4AA0-8D6D-A0498CBBA051}" presName="composite" presStyleCnt="0"/>
      <dgm:spPr/>
    </dgm:pt>
    <dgm:pt modelId="{A7869A77-C3C3-434D-8D6A-F938C3485FCE}" type="pres">
      <dgm:prSet presAssocID="{8BC6E070-8BC0-4AA0-8D6D-A0498CBBA05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2227DC-487A-4707-BE55-374602B632A0}" type="pres">
      <dgm:prSet presAssocID="{8BC6E070-8BC0-4AA0-8D6D-A0498CBBA051}" presName="descendantText" presStyleLbl="alignAcc1" presStyleIdx="0" presStyleCnt="3" custLinFactNeighborX="1506" custLinFactNeighborY="-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367E74-6A4E-43F3-A317-6E469A818675}" type="pres">
      <dgm:prSet presAssocID="{9F3E2D4C-BC04-4F0E-A920-489EF6BE64A2}" presName="sp" presStyleCnt="0"/>
      <dgm:spPr/>
    </dgm:pt>
    <dgm:pt modelId="{C3D34AE7-DC51-4EB8-BB5B-5011B39385BD}" type="pres">
      <dgm:prSet presAssocID="{64779284-95FD-4F68-B2C4-76B2D8578788}" presName="composite" presStyleCnt="0"/>
      <dgm:spPr/>
    </dgm:pt>
    <dgm:pt modelId="{206BFB4F-A4ED-4ED1-8D68-1C705E0F8C98}" type="pres">
      <dgm:prSet presAssocID="{64779284-95FD-4F68-B2C4-76B2D857878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1F6D7C-8CD0-458B-BD63-975BB66C6AED}" type="pres">
      <dgm:prSet presAssocID="{64779284-95FD-4F68-B2C4-76B2D857878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EF3F7E-5C45-42E6-8CB6-E5DE941C084F}" type="pres">
      <dgm:prSet presAssocID="{0AFCEDDA-89A2-4D6D-A8BF-0A1C9128CFAA}" presName="sp" presStyleCnt="0"/>
      <dgm:spPr/>
    </dgm:pt>
    <dgm:pt modelId="{D583BCAA-30DC-42CE-AA00-D2EC8FF185BA}" type="pres">
      <dgm:prSet presAssocID="{EFFF0EAB-F495-408C-AE2F-9A718E6DF70D}" presName="composite" presStyleCnt="0"/>
      <dgm:spPr/>
    </dgm:pt>
    <dgm:pt modelId="{04855E34-8937-4403-AF7C-26390A6CDE20}" type="pres">
      <dgm:prSet presAssocID="{EFFF0EAB-F495-408C-AE2F-9A718E6DF70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FEFBBB-56B0-45E4-A12E-1BFBE3916F66}" type="pres">
      <dgm:prSet presAssocID="{EFFF0EAB-F495-408C-AE2F-9A718E6DF70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737A14-6E90-4279-9B3E-8BB453ADEB0C}" srcId="{6EC5C433-0BB4-46DC-9FB9-56DC58BD2470}" destId="{64779284-95FD-4F68-B2C4-76B2D8578788}" srcOrd="1" destOrd="0" parTransId="{AE20C335-B4A1-4F0A-9AE0-8DB01E64E93D}" sibTransId="{0AFCEDDA-89A2-4D6D-A8BF-0A1C9128CFAA}"/>
    <dgm:cxn modelId="{FE6F3569-A490-476C-B55B-39703209B995}" type="presOf" srcId="{64779284-95FD-4F68-B2C4-76B2D8578788}" destId="{206BFB4F-A4ED-4ED1-8D68-1C705E0F8C98}" srcOrd="0" destOrd="0" presId="urn:microsoft.com/office/officeart/2005/8/layout/chevron2"/>
    <dgm:cxn modelId="{7E506EC5-8A60-4399-905C-4A1E6E9DC12B}" srcId="{6EC5C433-0BB4-46DC-9FB9-56DC58BD2470}" destId="{EFFF0EAB-F495-408C-AE2F-9A718E6DF70D}" srcOrd="2" destOrd="0" parTransId="{1E64FF5F-CD50-4D91-BF61-9A169CAE20CD}" sibTransId="{CA9B8302-1766-4EEA-9344-99FD5F1C4DCE}"/>
    <dgm:cxn modelId="{90AFE6F6-D4F9-4F70-BD12-3E4EEBAB5D76}" srcId="{6EC5C433-0BB4-46DC-9FB9-56DC58BD2470}" destId="{8BC6E070-8BC0-4AA0-8D6D-A0498CBBA051}" srcOrd="0" destOrd="0" parTransId="{3E1925D9-FC28-4000-B29D-9A434507D2C1}" sibTransId="{9F3E2D4C-BC04-4F0E-A920-489EF6BE64A2}"/>
    <dgm:cxn modelId="{021D9C1D-3B12-42F2-9760-3BE6C0EFD575}" type="presOf" srcId="{8BC6E070-8BC0-4AA0-8D6D-A0498CBBA051}" destId="{A7869A77-C3C3-434D-8D6A-F938C3485FCE}" srcOrd="0" destOrd="0" presId="urn:microsoft.com/office/officeart/2005/8/layout/chevron2"/>
    <dgm:cxn modelId="{16637FBE-136E-42E7-9405-F490FF37D334}" type="presOf" srcId="{EFFF0EAB-F495-408C-AE2F-9A718E6DF70D}" destId="{04855E34-8937-4403-AF7C-26390A6CDE20}" srcOrd="0" destOrd="0" presId="urn:microsoft.com/office/officeart/2005/8/layout/chevron2"/>
    <dgm:cxn modelId="{BECFF57D-0526-4208-8BCE-856384E8C09E}" type="presOf" srcId="{6EC5C433-0BB4-46DC-9FB9-56DC58BD2470}" destId="{052F7548-511B-4538-A307-4D9653C4F4FA}" srcOrd="0" destOrd="0" presId="urn:microsoft.com/office/officeart/2005/8/layout/chevron2"/>
    <dgm:cxn modelId="{6B87AB40-80D9-446A-891E-7522882450AC}" type="presOf" srcId="{D63E752F-521E-4176-A926-53360A2C1E8A}" destId="{ED2227DC-487A-4707-BE55-374602B632A0}" srcOrd="0" destOrd="0" presId="urn:microsoft.com/office/officeart/2005/8/layout/chevron2"/>
    <dgm:cxn modelId="{57932AD9-38AE-48FE-9360-ED98C25BCC8D}" type="presOf" srcId="{1D3C0765-2071-43DC-A897-A8EC333B3F47}" destId="{141F6D7C-8CD0-458B-BD63-975BB66C6AED}" srcOrd="0" destOrd="0" presId="urn:microsoft.com/office/officeart/2005/8/layout/chevron2"/>
    <dgm:cxn modelId="{B5C0D184-9FCD-4C83-A1F9-79D6E40E5D32}" srcId="{64779284-95FD-4F68-B2C4-76B2D8578788}" destId="{1D3C0765-2071-43DC-A897-A8EC333B3F47}" srcOrd="0" destOrd="0" parTransId="{8AFDB447-CECD-4D00-9682-86C20BD0B3ED}" sibTransId="{1A8EE4AA-A605-4A6F-8331-7ED66BCCF500}"/>
    <dgm:cxn modelId="{31548824-E43B-4886-B19D-DACC3F47811F}" srcId="{8BC6E070-8BC0-4AA0-8D6D-A0498CBBA051}" destId="{D63E752F-521E-4176-A926-53360A2C1E8A}" srcOrd="0" destOrd="0" parTransId="{9C293FFB-CF77-4408-B795-3AFE63CF6760}" sibTransId="{DE6A6FED-E787-4CC4-B022-ED947C19C961}"/>
    <dgm:cxn modelId="{B56B4942-776D-4BBB-90D4-C2A2F9261930}" type="presOf" srcId="{53E7EE27-20A5-47BC-BCCC-234321FC7637}" destId="{83FEFBBB-56B0-45E4-A12E-1BFBE3916F66}" srcOrd="0" destOrd="0" presId="urn:microsoft.com/office/officeart/2005/8/layout/chevron2"/>
    <dgm:cxn modelId="{777ECE87-E585-4641-A9C5-CFDBDD4DA2EC}" srcId="{EFFF0EAB-F495-408C-AE2F-9A718E6DF70D}" destId="{53E7EE27-20A5-47BC-BCCC-234321FC7637}" srcOrd="0" destOrd="0" parTransId="{1398A770-8FBB-48D9-8936-74D03FC94552}" sibTransId="{FACD7BC3-07ED-44A6-B986-3363D71F78E8}"/>
    <dgm:cxn modelId="{F7B22D04-5164-47DF-94C1-9C0DB2BF0D6F}" type="presParOf" srcId="{052F7548-511B-4538-A307-4D9653C4F4FA}" destId="{FCE256B6-ECD2-43A8-BB93-CA6EE0DE1697}" srcOrd="0" destOrd="0" presId="urn:microsoft.com/office/officeart/2005/8/layout/chevron2"/>
    <dgm:cxn modelId="{E932E451-CC8C-4C00-8B71-0BBB66756518}" type="presParOf" srcId="{FCE256B6-ECD2-43A8-BB93-CA6EE0DE1697}" destId="{A7869A77-C3C3-434D-8D6A-F938C3485FCE}" srcOrd="0" destOrd="0" presId="urn:microsoft.com/office/officeart/2005/8/layout/chevron2"/>
    <dgm:cxn modelId="{0F508777-76BD-44D5-8AB4-FCA331472F37}" type="presParOf" srcId="{FCE256B6-ECD2-43A8-BB93-CA6EE0DE1697}" destId="{ED2227DC-487A-4707-BE55-374602B632A0}" srcOrd="1" destOrd="0" presId="urn:microsoft.com/office/officeart/2005/8/layout/chevron2"/>
    <dgm:cxn modelId="{98C7EE57-274E-41CD-A52D-A78B4742B5FD}" type="presParOf" srcId="{052F7548-511B-4538-A307-4D9653C4F4FA}" destId="{25367E74-6A4E-43F3-A317-6E469A818675}" srcOrd="1" destOrd="0" presId="urn:microsoft.com/office/officeart/2005/8/layout/chevron2"/>
    <dgm:cxn modelId="{58E68738-1118-401B-B9A8-35F7F471B84D}" type="presParOf" srcId="{052F7548-511B-4538-A307-4D9653C4F4FA}" destId="{C3D34AE7-DC51-4EB8-BB5B-5011B39385BD}" srcOrd="2" destOrd="0" presId="urn:microsoft.com/office/officeart/2005/8/layout/chevron2"/>
    <dgm:cxn modelId="{61D4FDC5-5401-4C86-A7F7-68B1FCEEC9CD}" type="presParOf" srcId="{C3D34AE7-DC51-4EB8-BB5B-5011B39385BD}" destId="{206BFB4F-A4ED-4ED1-8D68-1C705E0F8C98}" srcOrd="0" destOrd="0" presId="urn:microsoft.com/office/officeart/2005/8/layout/chevron2"/>
    <dgm:cxn modelId="{5D8C0D32-D25E-443C-A206-126D21CB4868}" type="presParOf" srcId="{C3D34AE7-DC51-4EB8-BB5B-5011B39385BD}" destId="{141F6D7C-8CD0-458B-BD63-975BB66C6AED}" srcOrd="1" destOrd="0" presId="urn:microsoft.com/office/officeart/2005/8/layout/chevron2"/>
    <dgm:cxn modelId="{225293A2-13D9-4F72-A50A-FE450562A1B3}" type="presParOf" srcId="{052F7548-511B-4538-A307-4D9653C4F4FA}" destId="{90EF3F7E-5C45-42E6-8CB6-E5DE941C084F}" srcOrd="3" destOrd="0" presId="urn:microsoft.com/office/officeart/2005/8/layout/chevron2"/>
    <dgm:cxn modelId="{AB1847A5-8B56-43A9-9903-6CB867A67D45}" type="presParOf" srcId="{052F7548-511B-4538-A307-4D9653C4F4FA}" destId="{D583BCAA-30DC-42CE-AA00-D2EC8FF185BA}" srcOrd="4" destOrd="0" presId="urn:microsoft.com/office/officeart/2005/8/layout/chevron2"/>
    <dgm:cxn modelId="{4158D5AC-58BC-4D30-A90C-21CE27B945C8}" type="presParOf" srcId="{D583BCAA-30DC-42CE-AA00-D2EC8FF185BA}" destId="{04855E34-8937-4403-AF7C-26390A6CDE20}" srcOrd="0" destOrd="0" presId="urn:microsoft.com/office/officeart/2005/8/layout/chevron2"/>
    <dgm:cxn modelId="{9428A5F7-8A9B-4C72-95C3-0C7EB4B3D2D7}" type="presParOf" srcId="{D583BCAA-30DC-42CE-AA00-D2EC8FF185BA}" destId="{83FEFBBB-56B0-45E4-A12E-1BFBE3916F6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351CA5-1294-4C00-8D48-87105544F7A0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8DF0D82-C5B6-44E8-8953-032CEFD72C10}">
      <dgm:prSet phldrT="[Text]"/>
      <dgm:spPr/>
      <dgm:t>
        <a:bodyPr/>
        <a:lstStyle/>
        <a:p>
          <a:r>
            <a:rPr lang="en-US" dirty="0" smtClean="0"/>
            <a:t>10.</a:t>
          </a:r>
          <a:endParaRPr lang="en-US" dirty="0"/>
        </a:p>
      </dgm:t>
    </dgm:pt>
    <dgm:pt modelId="{6813C460-063B-49F1-99E4-C849CC972FCD}" type="parTrans" cxnId="{506F89AF-C883-400D-AD7D-EF024217EC7F}">
      <dgm:prSet/>
      <dgm:spPr/>
      <dgm:t>
        <a:bodyPr/>
        <a:lstStyle/>
        <a:p>
          <a:endParaRPr lang="en-US"/>
        </a:p>
      </dgm:t>
    </dgm:pt>
    <dgm:pt modelId="{3657289E-828C-4AE0-8479-9F59E661C3AA}" type="sibTrans" cxnId="{506F89AF-C883-400D-AD7D-EF024217EC7F}">
      <dgm:prSet/>
      <dgm:spPr/>
      <dgm:t>
        <a:bodyPr/>
        <a:lstStyle/>
        <a:p>
          <a:endParaRPr lang="en-US"/>
        </a:p>
      </dgm:t>
    </dgm:pt>
    <dgm:pt modelId="{DBC30F72-92FF-49C0-BDED-F5E7BFA78554}">
      <dgm:prSet phldrT="[Text]" custT="1"/>
      <dgm:spPr/>
      <dgm:t>
        <a:bodyPr/>
        <a:lstStyle/>
        <a:p>
          <a:r>
            <a:rPr lang="en-US" sz="2100" dirty="0" smtClean="0"/>
            <a:t>CAYUSE Profile NSF/NIH ID user/password</a:t>
          </a:r>
          <a:endParaRPr lang="en-US" sz="2100" dirty="0"/>
        </a:p>
      </dgm:t>
    </dgm:pt>
    <dgm:pt modelId="{2B38DC46-0412-46E3-8E11-D1D31789D178}" type="parTrans" cxnId="{92901F53-A6E8-4E44-8446-F67CF233EA93}">
      <dgm:prSet/>
      <dgm:spPr/>
      <dgm:t>
        <a:bodyPr/>
        <a:lstStyle/>
        <a:p>
          <a:endParaRPr lang="en-US"/>
        </a:p>
      </dgm:t>
    </dgm:pt>
    <dgm:pt modelId="{4EA2292C-1FA3-4038-B63A-9A1634568F5B}" type="sibTrans" cxnId="{92901F53-A6E8-4E44-8446-F67CF233EA93}">
      <dgm:prSet/>
      <dgm:spPr/>
      <dgm:t>
        <a:bodyPr/>
        <a:lstStyle/>
        <a:p>
          <a:endParaRPr lang="en-US"/>
        </a:p>
      </dgm:t>
    </dgm:pt>
    <dgm:pt modelId="{45A3B173-7F6C-49F2-B27A-6B287F6C624A}" type="pres">
      <dgm:prSet presAssocID="{EE351CA5-1294-4C00-8D48-87105544F7A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33DDE2-73F8-4B9A-AD84-A3682AA3C685}" type="pres">
      <dgm:prSet presAssocID="{78DF0D82-C5B6-44E8-8953-032CEFD72C10}" presName="composite" presStyleCnt="0"/>
      <dgm:spPr/>
    </dgm:pt>
    <dgm:pt modelId="{B3F1B993-9BB2-4909-8859-9951914C4532}" type="pres">
      <dgm:prSet presAssocID="{78DF0D82-C5B6-44E8-8953-032CEFD72C10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1C0F6-33E3-48A3-A569-00703CA7266A}" type="pres">
      <dgm:prSet presAssocID="{78DF0D82-C5B6-44E8-8953-032CEFD72C10}" presName="descendantText" presStyleLbl="alignAcc1" presStyleIdx="0" presStyleCnt="1" custScaleY="100000" custLinFactNeighborX="5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E6064E-6236-4C27-99D4-EFB15B1B273D}" type="presOf" srcId="{EE351CA5-1294-4C00-8D48-87105544F7A0}" destId="{45A3B173-7F6C-49F2-B27A-6B287F6C624A}" srcOrd="0" destOrd="0" presId="urn:microsoft.com/office/officeart/2005/8/layout/chevron2"/>
    <dgm:cxn modelId="{92901F53-A6E8-4E44-8446-F67CF233EA93}" srcId="{78DF0D82-C5B6-44E8-8953-032CEFD72C10}" destId="{DBC30F72-92FF-49C0-BDED-F5E7BFA78554}" srcOrd="0" destOrd="0" parTransId="{2B38DC46-0412-46E3-8E11-D1D31789D178}" sibTransId="{4EA2292C-1FA3-4038-B63A-9A1634568F5B}"/>
    <dgm:cxn modelId="{DCD26C2E-1B42-472F-BFF3-F639B69C262E}" type="presOf" srcId="{78DF0D82-C5B6-44E8-8953-032CEFD72C10}" destId="{B3F1B993-9BB2-4909-8859-9951914C4532}" srcOrd="0" destOrd="0" presId="urn:microsoft.com/office/officeart/2005/8/layout/chevron2"/>
    <dgm:cxn modelId="{EA21BD7C-8B8D-40B0-9190-379D62C24790}" type="presOf" srcId="{DBC30F72-92FF-49C0-BDED-F5E7BFA78554}" destId="{A261C0F6-33E3-48A3-A569-00703CA7266A}" srcOrd="0" destOrd="0" presId="urn:microsoft.com/office/officeart/2005/8/layout/chevron2"/>
    <dgm:cxn modelId="{506F89AF-C883-400D-AD7D-EF024217EC7F}" srcId="{EE351CA5-1294-4C00-8D48-87105544F7A0}" destId="{78DF0D82-C5B6-44E8-8953-032CEFD72C10}" srcOrd="0" destOrd="0" parTransId="{6813C460-063B-49F1-99E4-C849CC972FCD}" sibTransId="{3657289E-828C-4AE0-8479-9F59E661C3AA}"/>
    <dgm:cxn modelId="{1BA7976E-8A35-4B26-AFE0-F2C9ED06F121}" type="presParOf" srcId="{45A3B173-7F6C-49F2-B27A-6B287F6C624A}" destId="{3733DDE2-73F8-4B9A-AD84-A3682AA3C685}" srcOrd="0" destOrd="0" presId="urn:microsoft.com/office/officeart/2005/8/layout/chevron2"/>
    <dgm:cxn modelId="{A4B77491-890B-4A7E-9D2D-DA1B11EFDB18}" type="presParOf" srcId="{3733DDE2-73F8-4B9A-AD84-A3682AA3C685}" destId="{B3F1B993-9BB2-4909-8859-9951914C4532}" srcOrd="0" destOrd="0" presId="urn:microsoft.com/office/officeart/2005/8/layout/chevron2"/>
    <dgm:cxn modelId="{6BF3D77F-8A9D-41AA-9F32-12420B659057}" type="presParOf" srcId="{3733DDE2-73F8-4B9A-AD84-A3682AA3C685}" destId="{A261C0F6-33E3-48A3-A569-00703CA726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D11B74-7C69-48A9-97DC-C19889688CCF}">
      <dsp:nvSpPr>
        <dsp:cNvPr id="0" name=""/>
        <dsp:cNvSpPr/>
      </dsp:nvSpPr>
      <dsp:spPr>
        <a:xfrm>
          <a:off x="280598" y="3282286"/>
          <a:ext cx="1709480" cy="854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Travel Advance Request</a:t>
          </a:r>
          <a:endParaRPr lang="en-US" sz="1900" kern="1200" dirty="0"/>
        </a:p>
      </dsp:txBody>
      <dsp:txXfrm>
        <a:off x="280598" y="3282286"/>
        <a:ext cx="1709480" cy="854740"/>
      </dsp:txXfrm>
    </dsp:sp>
    <dsp:sp modelId="{C5FAA014-46F8-4C61-B563-4DDF85978E00}">
      <dsp:nvSpPr>
        <dsp:cNvPr id="0" name=""/>
        <dsp:cNvSpPr/>
      </dsp:nvSpPr>
      <dsp:spPr>
        <a:xfrm rot="17742930">
          <a:off x="1544019" y="2985911"/>
          <a:ext cx="1575911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1575911" y="138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7742930">
        <a:off x="2292576" y="2960342"/>
        <a:ext cx="78795" cy="78795"/>
      </dsp:txXfrm>
    </dsp:sp>
    <dsp:sp modelId="{0D1243B4-BD7C-49C3-A736-880AB4DDAD8D}">
      <dsp:nvSpPr>
        <dsp:cNvPr id="0" name=""/>
        <dsp:cNvSpPr/>
      </dsp:nvSpPr>
      <dsp:spPr>
        <a:xfrm>
          <a:off x="2673870" y="1862454"/>
          <a:ext cx="1709480" cy="854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E- Payment</a:t>
          </a:r>
          <a:endParaRPr lang="en-US" sz="1900" kern="1200" dirty="0"/>
        </a:p>
      </dsp:txBody>
      <dsp:txXfrm>
        <a:off x="2673870" y="1862454"/>
        <a:ext cx="1709480" cy="854740"/>
      </dsp:txXfrm>
    </dsp:sp>
    <dsp:sp modelId="{C29D6B5E-7CE6-4255-B227-6CB36742BF8B}">
      <dsp:nvSpPr>
        <dsp:cNvPr id="0" name=""/>
        <dsp:cNvSpPr/>
      </dsp:nvSpPr>
      <dsp:spPr>
        <a:xfrm>
          <a:off x="4383351" y="2275995"/>
          <a:ext cx="683792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683792" y="1382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708152" y="2272729"/>
        <a:ext cx="34189" cy="34189"/>
      </dsp:txXfrm>
    </dsp:sp>
    <dsp:sp modelId="{39964C8C-750E-4E03-B488-A3C1D5A53582}">
      <dsp:nvSpPr>
        <dsp:cNvPr id="0" name=""/>
        <dsp:cNvSpPr/>
      </dsp:nvSpPr>
      <dsp:spPr>
        <a:xfrm>
          <a:off x="5067143" y="5740"/>
          <a:ext cx="2424658" cy="45681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 the RF CUNY Website, Sing in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1.Go to forms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2. Click OTPS/Purchasing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3.Under accounts Payable find Travel Advance form ( for e-payment)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4. Complete form and obtain necessary approval signature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5. Attach Copies of: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Original receipts for expenses, including airline, toll charges, car rental, meeting registration.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Copies of the conference brochure, seminar agenda, hotel bill, or other evidence of duration of the trip.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Copy of the Travel Advance request if  payment was obtained.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6. Send complete form , with attachments to the RF OTPS Team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 check for the net amount due to  the traveler will be issued after receipt of properly completed Travel Expense  Voucher and Request for Payment and all required  supporting documentation 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7. Keep a copy of entire submission for your records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8. For additional information refer to the instruction s in the back of the from.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 dirty="0"/>
        </a:p>
      </dsp:txBody>
      <dsp:txXfrm>
        <a:off x="5067143" y="5740"/>
        <a:ext cx="2424658" cy="4568167"/>
      </dsp:txXfrm>
    </dsp:sp>
    <dsp:sp modelId="{EF052BBD-BF78-48DA-A9EE-25579F5E911A}">
      <dsp:nvSpPr>
        <dsp:cNvPr id="0" name=""/>
        <dsp:cNvSpPr/>
      </dsp:nvSpPr>
      <dsp:spPr>
        <a:xfrm rot="3939604">
          <a:off x="1530189" y="4408614"/>
          <a:ext cx="1564644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1564644" y="138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3939604">
        <a:off x="2273396" y="4383327"/>
        <a:ext cx="78232" cy="78232"/>
      </dsp:txXfrm>
    </dsp:sp>
    <dsp:sp modelId="{A2CDD7C5-1EB1-489B-83A1-A28EAF768024}">
      <dsp:nvSpPr>
        <dsp:cNvPr id="0" name=""/>
        <dsp:cNvSpPr/>
      </dsp:nvSpPr>
      <dsp:spPr>
        <a:xfrm>
          <a:off x="2634945" y="4707859"/>
          <a:ext cx="1709480" cy="854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Bar-coded form, ORSP at Lehman </a:t>
          </a:r>
          <a:endParaRPr lang="en-US" sz="1900" kern="1200" dirty="0"/>
        </a:p>
      </dsp:txBody>
      <dsp:txXfrm>
        <a:off x="2634945" y="4707859"/>
        <a:ext cx="1709480" cy="854740"/>
      </dsp:txXfrm>
    </dsp:sp>
    <dsp:sp modelId="{32EC893F-F804-4AB6-9437-63927C46E921}">
      <dsp:nvSpPr>
        <dsp:cNvPr id="0" name=""/>
        <dsp:cNvSpPr/>
      </dsp:nvSpPr>
      <dsp:spPr>
        <a:xfrm rot="21572694">
          <a:off x="4344414" y="5118530"/>
          <a:ext cx="722739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722739" y="1382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21572694">
        <a:off x="4687716" y="5114291"/>
        <a:ext cx="36136" cy="36136"/>
      </dsp:txXfrm>
    </dsp:sp>
    <dsp:sp modelId="{19A8C542-0B0D-4121-96C9-DFDCE6AF9783}">
      <dsp:nvSpPr>
        <dsp:cNvPr id="0" name=""/>
        <dsp:cNvSpPr/>
      </dsp:nvSpPr>
      <dsp:spPr>
        <a:xfrm>
          <a:off x="5067143" y="4702119"/>
          <a:ext cx="1709480" cy="8547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1.Obtain Travel Advance request form from ORSP at Lehman College (SH-303)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 Follow steps from 4 to 7 from above </a:t>
          </a:r>
          <a:endParaRPr lang="en-US" sz="1050" kern="1200" dirty="0"/>
        </a:p>
      </dsp:txBody>
      <dsp:txXfrm>
        <a:off x="5067143" y="4702119"/>
        <a:ext cx="1709480" cy="85474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B81F15-2D7F-4395-A34B-ED347951EABA}">
      <dsp:nvSpPr>
        <dsp:cNvPr id="0" name=""/>
        <dsp:cNvSpPr/>
      </dsp:nvSpPr>
      <dsp:spPr>
        <a:xfrm rot="5400000">
          <a:off x="-150096" y="151423"/>
          <a:ext cx="1000645" cy="70045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1.</a:t>
          </a:r>
          <a:endParaRPr lang="en-US" sz="1900" kern="1200" dirty="0"/>
        </a:p>
      </dsp:txBody>
      <dsp:txXfrm rot="5400000">
        <a:off x="-150096" y="151423"/>
        <a:ext cx="1000645" cy="700452"/>
      </dsp:txXfrm>
    </dsp:sp>
    <dsp:sp modelId="{0847E5CA-00FB-413D-A306-705C5E079479}">
      <dsp:nvSpPr>
        <dsp:cNvPr id="0" name=""/>
        <dsp:cNvSpPr/>
      </dsp:nvSpPr>
      <dsp:spPr>
        <a:xfrm rot="5400000">
          <a:off x="3073016" y="-2371236"/>
          <a:ext cx="650419" cy="53955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Scope of Work</a:t>
          </a:r>
          <a:endParaRPr lang="en-US" sz="2000" kern="1200" dirty="0"/>
        </a:p>
      </dsp:txBody>
      <dsp:txXfrm rot="5400000">
        <a:off x="3073016" y="-2371236"/>
        <a:ext cx="650419" cy="5395547"/>
      </dsp:txXfrm>
    </dsp:sp>
    <dsp:sp modelId="{3B1924F2-091A-4506-BC24-AB135F38084C}">
      <dsp:nvSpPr>
        <dsp:cNvPr id="0" name=""/>
        <dsp:cNvSpPr/>
      </dsp:nvSpPr>
      <dsp:spPr>
        <a:xfrm rot="5400000">
          <a:off x="-150096" y="945173"/>
          <a:ext cx="1000645" cy="700452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2.</a:t>
          </a:r>
          <a:endParaRPr lang="en-US" sz="1900" kern="1200" dirty="0"/>
        </a:p>
      </dsp:txBody>
      <dsp:txXfrm rot="5400000">
        <a:off x="-150096" y="945173"/>
        <a:ext cx="1000645" cy="700452"/>
      </dsp:txXfrm>
    </dsp:sp>
    <dsp:sp modelId="{3E87FAA1-E27D-4E70-AD47-C97D6BEB0691}">
      <dsp:nvSpPr>
        <dsp:cNvPr id="0" name=""/>
        <dsp:cNvSpPr/>
      </dsp:nvSpPr>
      <dsp:spPr>
        <a:xfrm rot="5400000">
          <a:off x="3073016" y="-1577486"/>
          <a:ext cx="650419" cy="53955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Letter of Commitment go</a:t>
          </a:r>
          <a:r>
            <a:rPr lang="en-US" sz="2800" kern="1200" dirty="0" smtClean="0"/>
            <a:t>	</a:t>
          </a:r>
          <a:endParaRPr lang="en-US" sz="2800" kern="1200" dirty="0"/>
        </a:p>
      </dsp:txBody>
      <dsp:txXfrm rot="5400000">
        <a:off x="3073016" y="-1577486"/>
        <a:ext cx="650419" cy="5395547"/>
      </dsp:txXfrm>
    </dsp:sp>
    <dsp:sp modelId="{4308B558-42EC-47B1-A429-FCEA9239F69A}">
      <dsp:nvSpPr>
        <dsp:cNvPr id="0" name=""/>
        <dsp:cNvSpPr/>
      </dsp:nvSpPr>
      <dsp:spPr>
        <a:xfrm rot="5400000">
          <a:off x="-150096" y="1738923"/>
          <a:ext cx="1000645" cy="700452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3.</a:t>
          </a:r>
          <a:endParaRPr lang="en-US" sz="1900" kern="1200" dirty="0"/>
        </a:p>
      </dsp:txBody>
      <dsp:txXfrm rot="5400000">
        <a:off x="-150096" y="1738923"/>
        <a:ext cx="1000645" cy="700452"/>
      </dsp:txXfrm>
    </dsp:sp>
    <dsp:sp modelId="{D42E5DE9-3E97-4175-A1DF-5C627C2E7AC2}">
      <dsp:nvSpPr>
        <dsp:cNvPr id="0" name=""/>
        <dsp:cNvSpPr/>
      </dsp:nvSpPr>
      <dsp:spPr>
        <a:xfrm rot="5400000">
          <a:off x="3073016" y="-783737"/>
          <a:ext cx="650419" cy="53955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Budget</a:t>
          </a:r>
          <a:endParaRPr lang="en-US" sz="2000" kern="1200" dirty="0"/>
        </a:p>
      </dsp:txBody>
      <dsp:txXfrm rot="5400000">
        <a:off x="3073016" y="-783737"/>
        <a:ext cx="650419" cy="5395547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3CA3DE-B1B1-43B1-94D1-143A33F94F66}">
      <dsp:nvSpPr>
        <dsp:cNvPr id="0" name=""/>
        <dsp:cNvSpPr/>
      </dsp:nvSpPr>
      <dsp:spPr>
        <a:xfrm rot="5400000">
          <a:off x="-146050" y="147315"/>
          <a:ext cx="973670" cy="68156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4.</a:t>
          </a:r>
          <a:endParaRPr lang="en-US" sz="1900" kern="1200" dirty="0"/>
        </a:p>
      </dsp:txBody>
      <dsp:txXfrm rot="5400000">
        <a:off x="-146050" y="147315"/>
        <a:ext cx="973670" cy="681569"/>
      </dsp:txXfrm>
    </dsp:sp>
    <dsp:sp modelId="{0B9F4C0E-61D7-4D80-A8C2-F4A05970733A}">
      <dsp:nvSpPr>
        <dsp:cNvPr id="0" name=""/>
        <dsp:cNvSpPr/>
      </dsp:nvSpPr>
      <dsp:spPr>
        <a:xfrm rot="5400000">
          <a:off x="3072341" y="-2389741"/>
          <a:ext cx="632886" cy="5414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Budget Narrative (Justification)</a:t>
          </a:r>
          <a:endParaRPr lang="en-US" sz="1900" kern="1200" dirty="0"/>
        </a:p>
      </dsp:txBody>
      <dsp:txXfrm rot="5400000">
        <a:off x="3072341" y="-2389741"/>
        <a:ext cx="632886" cy="5414430"/>
      </dsp:txXfrm>
    </dsp:sp>
    <dsp:sp modelId="{AC26A803-2DD9-4E67-B67D-07F9B2313B12}">
      <dsp:nvSpPr>
        <dsp:cNvPr id="0" name=""/>
        <dsp:cNvSpPr/>
      </dsp:nvSpPr>
      <dsp:spPr>
        <a:xfrm rot="5400000">
          <a:off x="-146050" y="916515"/>
          <a:ext cx="973670" cy="681569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5.</a:t>
          </a:r>
          <a:endParaRPr lang="en-US" sz="1900" kern="1200" dirty="0"/>
        </a:p>
      </dsp:txBody>
      <dsp:txXfrm rot="5400000">
        <a:off x="-146050" y="916515"/>
        <a:ext cx="973670" cy="681569"/>
      </dsp:txXfrm>
    </dsp:sp>
    <dsp:sp modelId="{4A454DDC-B1BB-49FE-824D-83670FE4BD00}">
      <dsp:nvSpPr>
        <dsp:cNvPr id="0" name=""/>
        <dsp:cNvSpPr/>
      </dsp:nvSpPr>
      <dsp:spPr>
        <a:xfrm rot="5400000">
          <a:off x="3072341" y="-1620307"/>
          <a:ext cx="632886" cy="5414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Biosketch (CV) Formatted for NIH or NSF, Key senior Person</a:t>
          </a:r>
          <a:endParaRPr lang="en-US" sz="1900" kern="1200" dirty="0"/>
        </a:p>
      </dsp:txBody>
      <dsp:txXfrm rot="5400000">
        <a:off x="3072341" y="-1620307"/>
        <a:ext cx="632886" cy="5414430"/>
      </dsp:txXfrm>
    </dsp:sp>
    <dsp:sp modelId="{E90E06C5-1745-418A-AAB3-FD5A8A221333}">
      <dsp:nvSpPr>
        <dsp:cNvPr id="0" name=""/>
        <dsp:cNvSpPr/>
      </dsp:nvSpPr>
      <dsp:spPr>
        <a:xfrm rot="5400000">
          <a:off x="-146050" y="1685715"/>
          <a:ext cx="973670" cy="681569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6.</a:t>
          </a:r>
          <a:endParaRPr lang="en-US" sz="1900" kern="1200" dirty="0"/>
        </a:p>
      </dsp:txBody>
      <dsp:txXfrm rot="5400000">
        <a:off x="-146050" y="1685715"/>
        <a:ext cx="973670" cy="681569"/>
      </dsp:txXfrm>
    </dsp:sp>
    <dsp:sp modelId="{E0E69353-F494-441D-B6A2-3D51C00CFE46}">
      <dsp:nvSpPr>
        <dsp:cNvPr id="0" name=""/>
        <dsp:cNvSpPr/>
      </dsp:nvSpPr>
      <dsp:spPr>
        <a:xfrm rot="5400000">
          <a:off x="3072341" y="-851107"/>
          <a:ext cx="632886" cy="5414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Review Sponsor Guidelines</a:t>
          </a:r>
          <a:endParaRPr lang="en-US" sz="1900" kern="1200" dirty="0"/>
        </a:p>
      </dsp:txBody>
      <dsp:txXfrm rot="5400000">
        <a:off x="3072341" y="-851107"/>
        <a:ext cx="632886" cy="541443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3CA3DE-B1B1-43B1-94D1-143A33F94F66}">
      <dsp:nvSpPr>
        <dsp:cNvPr id="0" name=""/>
        <dsp:cNvSpPr/>
      </dsp:nvSpPr>
      <dsp:spPr>
        <a:xfrm rot="5400000">
          <a:off x="-148589" y="148589"/>
          <a:ext cx="990600" cy="69342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7.</a:t>
          </a:r>
          <a:endParaRPr lang="en-US" sz="1900" kern="1200" dirty="0"/>
        </a:p>
      </dsp:txBody>
      <dsp:txXfrm rot="5400000">
        <a:off x="-148589" y="148589"/>
        <a:ext cx="990600" cy="693420"/>
      </dsp:txXfrm>
    </dsp:sp>
    <dsp:sp modelId="{0B9F4C0E-61D7-4D80-A8C2-F4A05970733A}">
      <dsp:nvSpPr>
        <dsp:cNvPr id="0" name=""/>
        <dsp:cNvSpPr/>
      </dsp:nvSpPr>
      <dsp:spPr>
        <a:xfrm rot="5400000">
          <a:off x="3072765" y="-2379345"/>
          <a:ext cx="643889" cy="54025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COI disclosure Language</a:t>
          </a:r>
          <a:endParaRPr lang="en-US" sz="2000" kern="1200" dirty="0"/>
        </a:p>
      </dsp:txBody>
      <dsp:txXfrm rot="5400000">
        <a:off x="3072765" y="-2379345"/>
        <a:ext cx="643889" cy="54025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D11B74-7C69-48A9-97DC-C19889688CCF}">
      <dsp:nvSpPr>
        <dsp:cNvPr id="0" name=""/>
        <dsp:cNvSpPr/>
      </dsp:nvSpPr>
      <dsp:spPr>
        <a:xfrm>
          <a:off x="83031" y="3462138"/>
          <a:ext cx="1803150" cy="9015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Travel Expense and Request for Payment</a:t>
          </a:r>
          <a:endParaRPr lang="en-US" sz="1900" kern="1200" dirty="0"/>
        </a:p>
      </dsp:txBody>
      <dsp:txXfrm>
        <a:off x="83031" y="3462138"/>
        <a:ext cx="1803150" cy="901575"/>
      </dsp:txXfrm>
    </dsp:sp>
    <dsp:sp modelId="{C5FAA014-46F8-4C61-B563-4DDF85978E00}">
      <dsp:nvSpPr>
        <dsp:cNvPr id="0" name=""/>
        <dsp:cNvSpPr/>
      </dsp:nvSpPr>
      <dsp:spPr>
        <a:xfrm rot="17742930">
          <a:off x="1415680" y="3150280"/>
          <a:ext cx="1662262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1662262" y="1382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7742930">
        <a:off x="2205255" y="3122553"/>
        <a:ext cx="83113" cy="83113"/>
      </dsp:txXfrm>
    </dsp:sp>
    <dsp:sp modelId="{0D1243B4-BD7C-49C3-A736-880AB4DDAD8D}">
      <dsp:nvSpPr>
        <dsp:cNvPr id="0" name=""/>
        <dsp:cNvSpPr/>
      </dsp:nvSpPr>
      <dsp:spPr>
        <a:xfrm>
          <a:off x="2607441" y="1964506"/>
          <a:ext cx="1803150" cy="9015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E- Payment</a:t>
          </a:r>
          <a:endParaRPr lang="en-US" sz="1900" kern="1200" dirty="0"/>
        </a:p>
      </dsp:txBody>
      <dsp:txXfrm>
        <a:off x="2607441" y="1964506"/>
        <a:ext cx="1803150" cy="901575"/>
      </dsp:txXfrm>
    </dsp:sp>
    <dsp:sp modelId="{C29D6B5E-7CE6-4255-B227-6CB36742BF8B}">
      <dsp:nvSpPr>
        <dsp:cNvPr id="0" name=""/>
        <dsp:cNvSpPr/>
      </dsp:nvSpPr>
      <dsp:spPr>
        <a:xfrm>
          <a:off x="4410592" y="2401464"/>
          <a:ext cx="721260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721260" y="1382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753190" y="2397262"/>
        <a:ext cx="36063" cy="36063"/>
      </dsp:txXfrm>
    </dsp:sp>
    <dsp:sp modelId="{39964C8C-750E-4E03-B488-A3C1D5A53582}">
      <dsp:nvSpPr>
        <dsp:cNvPr id="0" name=""/>
        <dsp:cNvSpPr/>
      </dsp:nvSpPr>
      <dsp:spPr>
        <a:xfrm>
          <a:off x="5131852" y="6055"/>
          <a:ext cx="2557516" cy="481847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 the RF CUNY Website, Sing in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1.Go to forms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2. Click OTPS/Purchasing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3.Under accounts Payable find Travel Expense form ( for e-payment)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4. Complete form and obtain necessary approval signature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5. Attach Copies of: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Original receipts for expenses, including airline, toll charges, car rental, meeting registration.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Copies of the conference brochure, seminar agenda, hotel bill, or other evidence of duration of trip.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Copy of the Travel Advance request if  payment was obtained.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6. Send complete form , with attachments to the RF OTPS Team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 check for the net amount due to  the traveler will be issued after receipt of properly completed Travel Expense  Voucher and Request for Payment and all required  supporting documentation 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7. Keep a copy of entire submission for your records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8. For additional information refer to the instruction s in the back of the from.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 dirty="0"/>
        </a:p>
      </dsp:txBody>
      <dsp:txXfrm>
        <a:off x="5131852" y="6055"/>
        <a:ext cx="2557516" cy="4818477"/>
      </dsp:txXfrm>
    </dsp:sp>
    <dsp:sp modelId="{EF052BBD-BF78-48DA-A9EE-25579F5E911A}">
      <dsp:nvSpPr>
        <dsp:cNvPr id="0" name=""/>
        <dsp:cNvSpPr/>
      </dsp:nvSpPr>
      <dsp:spPr>
        <a:xfrm rot="3939604">
          <a:off x="1401093" y="4650939"/>
          <a:ext cx="1650378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1650378" y="1382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3939604">
        <a:off x="2185023" y="4623509"/>
        <a:ext cx="82518" cy="82518"/>
      </dsp:txXfrm>
    </dsp:sp>
    <dsp:sp modelId="{A2CDD7C5-1EB1-489B-83A1-A28EAF768024}">
      <dsp:nvSpPr>
        <dsp:cNvPr id="0" name=""/>
        <dsp:cNvSpPr/>
      </dsp:nvSpPr>
      <dsp:spPr>
        <a:xfrm>
          <a:off x="2566384" y="4965824"/>
          <a:ext cx="1803150" cy="9015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Bar-coded form, ORSP at Lehman </a:t>
          </a:r>
          <a:endParaRPr lang="en-US" sz="1900" kern="1200" dirty="0"/>
        </a:p>
      </dsp:txBody>
      <dsp:txXfrm>
        <a:off x="2566384" y="4965824"/>
        <a:ext cx="1803150" cy="901575"/>
      </dsp:txXfrm>
    </dsp:sp>
    <dsp:sp modelId="{32EC893F-F804-4AB6-9437-63927C46E921}">
      <dsp:nvSpPr>
        <dsp:cNvPr id="0" name=""/>
        <dsp:cNvSpPr/>
      </dsp:nvSpPr>
      <dsp:spPr>
        <a:xfrm rot="21572694">
          <a:off x="4369522" y="5399755"/>
          <a:ext cx="762341" cy="27658"/>
        </a:xfrm>
        <a:custGeom>
          <a:avLst/>
          <a:gdLst/>
          <a:ahLst/>
          <a:cxnLst/>
          <a:rect l="0" t="0" r="0" b="0"/>
          <a:pathLst>
            <a:path>
              <a:moveTo>
                <a:pt x="0" y="13829"/>
              </a:moveTo>
              <a:lnTo>
                <a:pt x="762341" y="1382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21572694">
        <a:off x="4731634" y="5394526"/>
        <a:ext cx="38117" cy="38117"/>
      </dsp:txXfrm>
    </dsp:sp>
    <dsp:sp modelId="{19A8C542-0B0D-4121-96C9-DFDCE6AF9783}">
      <dsp:nvSpPr>
        <dsp:cNvPr id="0" name=""/>
        <dsp:cNvSpPr/>
      </dsp:nvSpPr>
      <dsp:spPr>
        <a:xfrm>
          <a:off x="5131852" y="4959769"/>
          <a:ext cx="1803150" cy="90157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1.Obtain Travel Advance request form from ORSP at Lehman College (SH-303)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 Follow steps from 4 to 7 from above </a:t>
          </a:r>
          <a:endParaRPr lang="en-US" sz="1050" kern="1200" dirty="0"/>
        </a:p>
      </dsp:txBody>
      <dsp:txXfrm>
        <a:off x="5131852" y="4959769"/>
        <a:ext cx="1803150" cy="9015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D11B74-7C69-48A9-97DC-C19889688CCF}">
      <dsp:nvSpPr>
        <dsp:cNvPr id="0" name=""/>
        <dsp:cNvSpPr/>
      </dsp:nvSpPr>
      <dsp:spPr>
        <a:xfrm>
          <a:off x="239987" y="2666917"/>
          <a:ext cx="1728734" cy="86436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Submitting t for Purchase Equipment and other supplies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1.Obtain both forms from ORSP at Lehman College (SH-303) </a:t>
          </a:r>
          <a:endParaRPr lang="en-US" sz="1200" kern="1200" dirty="0"/>
        </a:p>
      </dsp:txBody>
      <dsp:txXfrm>
        <a:off x="239987" y="2666917"/>
        <a:ext cx="1728734" cy="864367"/>
      </dsp:txXfrm>
    </dsp:sp>
    <dsp:sp modelId="{C5FAA014-46F8-4C61-B563-4DDF85978E00}">
      <dsp:nvSpPr>
        <dsp:cNvPr id="0" name=""/>
        <dsp:cNvSpPr/>
      </dsp:nvSpPr>
      <dsp:spPr>
        <a:xfrm rot="17688593">
          <a:off x="1490494" y="2337916"/>
          <a:ext cx="1647949" cy="26517"/>
        </a:xfrm>
        <a:custGeom>
          <a:avLst/>
          <a:gdLst/>
          <a:ahLst/>
          <a:cxnLst/>
          <a:rect l="0" t="0" r="0" b="0"/>
          <a:pathLst>
            <a:path>
              <a:moveTo>
                <a:pt x="0" y="13258"/>
              </a:moveTo>
              <a:lnTo>
                <a:pt x="1647949" y="1325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7688593">
        <a:off x="2273270" y="2309975"/>
        <a:ext cx="82397" cy="82397"/>
      </dsp:txXfrm>
    </dsp:sp>
    <dsp:sp modelId="{0D1243B4-BD7C-49C3-A736-880AB4DDAD8D}">
      <dsp:nvSpPr>
        <dsp:cNvPr id="0" name=""/>
        <dsp:cNvSpPr/>
      </dsp:nvSpPr>
      <dsp:spPr>
        <a:xfrm>
          <a:off x="2660215" y="1171064"/>
          <a:ext cx="1728734" cy="8643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Purchase Requisition (more than $ 5000)</a:t>
          </a:r>
          <a:endParaRPr lang="en-US" sz="1800" kern="1200" dirty="0"/>
        </a:p>
      </dsp:txBody>
      <dsp:txXfrm>
        <a:off x="2660215" y="1171064"/>
        <a:ext cx="1728734" cy="864367"/>
      </dsp:txXfrm>
    </dsp:sp>
    <dsp:sp modelId="{C29D6B5E-7CE6-4255-B227-6CB36742BF8B}">
      <dsp:nvSpPr>
        <dsp:cNvPr id="0" name=""/>
        <dsp:cNvSpPr/>
      </dsp:nvSpPr>
      <dsp:spPr>
        <a:xfrm>
          <a:off x="4388950" y="1589989"/>
          <a:ext cx="691493" cy="26517"/>
        </a:xfrm>
        <a:custGeom>
          <a:avLst/>
          <a:gdLst/>
          <a:ahLst/>
          <a:cxnLst/>
          <a:rect l="0" t="0" r="0" b="0"/>
          <a:pathLst>
            <a:path>
              <a:moveTo>
                <a:pt x="0" y="13258"/>
              </a:moveTo>
              <a:lnTo>
                <a:pt x="691493" y="1325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4717410" y="1585961"/>
        <a:ext cx="34574" cy="34574"/>
      </dsp:txXfrm>
    </dsp:sp>
    <dsp:sp modelId="{39964C8C-750E-4E03-B488-A3C1D5A53582}">
      <dsp:nvSpPr>
        <dsp:cNvPr id="0" name=""/>
        <dsp:cNvSpPr/>
      </dsp:nvSpPr>
      <dsp:spPr>
        <a:xfrm>
          <a:off x="5080444" y="6822"/>
          <a:ext cx="2451968" cy="319285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2. Complete form and obtain necessary approval signature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3. Submit an equipment Screening Certificate  ( Found in the RF CUNY website)  signed by an authorized college official.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4.Attach three written bids and /or justifications for vendor selection if total cost exceeds $15,000/$25,000 .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5. If sole vendor ( attach supporting documentation)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6. State or City contract number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7.  If there are orders containing chemical substances a Material Safety Data Sheets will be requested from the vendor selected.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8. Send complete form , with attachments to the RF OTPS Team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7. Keep a copy of entire submission for your records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8. For additional information refer to the ORSP office team at Lehman. 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 dirty="0"/>
        </a:p>
      </dsp:txBody>
      <dsp:txXfrm>
        <a:off x="5080444" y="6822"/>
        <a:ext cx="2451968" cy="3192852"/>
      </dsp:txXfrm>
    </dsp:sp>
    <dsp:sp modelId="{EF052BBD-BF78-48DA-A9EE-25579F5E911A}">
      <dsp:nvSpPr>
        <dsp:cNvPr id="0" name=""/>
        <dsp:cNvSpPr/>
      </dsp:nvSpPr>
      <dsp:spPr>
        <a:xfrm rot="3997774">
          <a:off x="1472789" y="3840402"/>
          <a:ext cx="1643994" cy="26517"/>
        </a:xfrm>
        <a:custGeom>
          <a:avLst/>
          <a:gdLst/>
          <a:ahLst/>
          <a:cxnLst/>
          <a:rect l="0" t="0" r="0" b="0"/>
          <a:pathLst>
            <a:path>
              <a:moveTo>
                <a:pt x="0" y="13258"/>
              </a:moveTo>
              <a:lnTo>
                <a:pt x="1643994" y="1325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3997774">
        <a:off x="2253687" y="3812561"/>
        <a:ext cx="82199" cy="82199"/>
      </dsp:txXfrm>
    </dsp:sp>
    <dsp:sp modelId="{A2CDD7C5-1EB1-489B-83A1-A28EAF768024}">
      <dsp:nvSpPr>
        <dsp:cNvPr id="0" name=""/>
        <dsp:cNvSpPr/>
      </dsp:nvSpPr>
      <dsp:spPr>
        <a:xfrm>
          <a:off x="2620852" y="4176037"/>
          <a:ext cx="1728734" cy="8643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Small Order Form ( Purchase less than $ 5000)  </a:t>
          </a:r>
          <a:endParaRPr lang="en-US" sz="1800" kern="1200" dirty="0"/>
        </a:p>
      </dsp:txBody>
      <dsp:txXfrm>
        <a:off x="2620852" y="4176037"/>
        <a:ext cx="1728734" cy="864367"/>
      </dsp:txXfrm>
    </dsp:sp>
    <dsp:sp modelId="{32EC893F-F804-4AB6-9437-63927C46E921}">
      <dsp:nvSpPr>
        <dsp:cNvPr id="0" name=""/>
        <dsp:cNvSpPr/>
      </dsp:nvSpPr>
      <dsp:spPr>
        <a:xfrm rot="21537598">
          <a:off x="4349527" y="4588329"/>
          <a:ext cx="730977" cy="26517"/>
        </a:xfrm>
        <a:custGeom>
          <a:avLst/>
          <a:gdLst/>
          <a:ahLst/>
          <a:cxnLst/>
          <a:rect l="0" t="0" r="0" b="0"/>
          <a:pathLst>
            <a:path>
              <a:moveTo>
                <a:pt x="0" y="13258"/>
              </a:moveTo>
              <a:lnTo>
                <a:pt x="730977" y="1325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21537598">
        <a:off x="4696741" y="4583313"/>
        <a:ext cx="36548" cy="36548"/>
      </dsp:txXfrm>
    </dsp:sp>
    <dsp:sp modelId="{19A8C542-0B0D-4121-96C9-DFDCE6AF9783}">
      <dsp:nvSpPr>
        <dsp:cNvPr id="0" name=""/>
        <dsp:cNvSpPr/>
      </dsp:nvSpPr>
      <dsp:spPr>
        <a:xfrm>
          <a:off x="5080444" y="3329329"/>
          <a:ext cx="2435977" cy="25312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2. Complete form and obtain necessary signature.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3. After having all the information of the vendor, return completed form to  the OTPS Team for processing. 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4.If there are orders containing chemical substances a Material Safety Data Sheets will be requested from the vendor selected. 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5. Keep a copy of submission for your records 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6.For additional information refer to the ORSP office team at Lehman. 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 dirty="0"/>
        </a:p>
      </dsp:txBody>
      <dsp:txXfrm>
        <a:off x="5080444" y="3329329"/>
        <a:ext cx="2435977" cy="253124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582450-6935-4733-856B-A655273854DB}">
      <dsp:nvSpPr>
        <dsp:cNvPr id="0" name=""/>
        <dsp:cNvSpPr/>
      </dsp:nvSpPr>
      <dsp:spPr>
        <a:xfrm rot="5400000">
          <a:off x="-147525" y="148803"/>
          <a:ext cx="983505" cy="68845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1.</a:t>
          </a:r>
          <a:endParaRPr lang="en-US" sz="1900" kern="1200" dirty="0"/>
        </a:p>
      </dsp:txBody>
      <dsp:txXfrm rot="5400000">
        <a:off x="-147525" y="148803"/>
        <a:ext cx="983505" cy="688454"/>
      </dsp:txXfrm>
    </dsp:sp>
    <dsp:sp modelId="{D834A9C4-DE4C-4C38-91B7-C739EFD789AB}">
      <dsp:nvSpPr>
        <dsp:cNvPr id="0" name=""/>
        <dsp:cNvSpPr/>
      </dsp:nvSpPr>
      <dsp:spPr>
        <a:xfrm rot="5400000">
          <a:off x="3072587" y="-2382856"/>
          <a:ext cx="639278" cy="54075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Letter of Intent</a:t>
          </a:r>
          <a:endParaRPr lang="en-US" sz="2400" b="0" kern="1200" dirty="0"/>
        </a:p>
      </dsp:txBody>
      <dsp:txXfrm rot="5400000">
        <a:off x="3072587" y="-2382856"/>
        <a:ext cx="639278" cy="5407545"/>
      </dsp:txXfrm>
    </dsp:sp>
    <dsp:sp modelId="{5129D747-2BE6-442B-BD27-ECE1BCE92DDF}">
      <dsp:nvSpPr>
        <dsp:cNvPr id="0" name=""/>
        <dsp:cNvSpPr/>
      </dsp:nvSpPr>
      <dsp:spPr>
        <a:xfrm rot="5400000">
          <a:off x="-147525" y="925772"/>
          <a:ext cx="983505" cy="688454"/>
        </a:xfrm>
        <a:prstGeom prst="chevron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2.</a:t>
          </a:r>
          <a:endParaRPr lang="en-US" sz="1900" kern="1200" dirty="0"/>
        </a:p>
      </dsp:txBody>
      <dsp:txXfrm rot="5400000">
        <a:off x="-147525" y="925772"/>
        <a:ext cx="983505" cy="688454"/>
      </dsp:txXfrm>
    </dsp:sp>
    <dsp:sp modelId="{0CE6DBDD-39C6-4C05-BE86-25C14C7A0958}">
      <dsp:nvSpPr>
        <dsp:cNvPr id="0" name=""/>
        <dsp:cNvSpPr/>
      </dsp:nvSpPr>
      <dsp:spPr>
        <a:xfrm rot="5400000">
          <a:off x="3069937" y="-1596732"/>
          <a:ext cx="639278" cy="54075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Budget</a:t>
          </a:r>
          <a:endParaRPr lang="en-US" sz="2400" kern="1200" dirty="0"/>
        </a:p>
      </dsp:txBody>
      <dsp:txXfrm rot="5400000">
        <a:off x="3069937" y="-1596732"/>
        <a:ext cx="639278" cy="5407545"/>
      </dsp:txXfrm>
    </dsp:sp>
    <dsp:sp modelId="{307AC018-750D-4F7C-BEE5-8C21E8BCF7E0}">
      <dsp:nvSpPr>
        <dsp:cNvPr id="0" name=""/>
        <dsp:cNvSpPr/>
      </dsp:nvSpPr>
      <dsp:spPr>
        <a:xfrm rot="5400000">
          <a:off x="-147525" y="1702742"/>
          <a:ext cx="983505" cy="688454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3.</a:t>
          </a:r>
          <a:endParaRPr lang="en-US" sz="1900" kern="1200" dirty="0"/>
        </a:p>
      </dsp:txBody>
      <dsp:txXfrm rot="5400000">
        <a:off x="-147525" y="1702742"/>
        <a:ext cx="983505" cy="688454"/>
      </dsp:txXfrm>
    </dsp:sp>
    <dsp:sp modelId="{9065BF93-49ED-4B87-ADDD-676343C56EF1}">
      <dsp:nvSpPr>
        <dsp:cNvPr id="0" name=""/>
        <dsp:cNvSpPr/>
      </dsp:nvSpPr>
      <dsp:spPr>
        <a:xfrm rot="5400000">
          <a:off x="3072587" y="-828916"/>
          <a:ext cx="639278" cy="54075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Budget Justification </a:t>
          </a:r>
          <a:endParaRPr lang="en-US" sz="2400" kern="1200" dirty="0"/>
        </a:p>
      </dsp:txBody>
      <dsp:txXfrm rot="5400000">
        <a:off x="3072587" y="-828916"/>
        <a:ext cx="639278" cy="540754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0226DC-FE91-441E-BCE5-CA142BFDC640}">
      <dsp:nvSpPr>
        <dsp:cNvPr id="0" name=""/>
        <dsp:cNvSpPr/>
      </dsp:nvSpPr>
      <dsp:spPr>
        <a:xfrm rot="5400000">
          <a:off x="-148589" y="148589"/>
          <a:ext cx="990600" cy="693420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4.</a:t>
          </a:r>
          <a:endParaRPr lang="en-US" sz="1900" kern="1200" dirty="0"/>
        </a:p>
      </dsp:txBody>
      <dsp:txXfrm rot="5400000">
        <a:off x="-148589" y="148589"/>
        <a:ext cx="990600" cy="693420"/>
      </dsp:txXfrm>
    </dsp:sp>
    <dsp:sp modelId="{00C49569-EBEC-481F-9B61-569B529BE1AD}">
      <dsp:nvSpPr>
        <dsp:cNvPr id="0" name=""/>
        <dsp:cNvSpPr/>
      </dsp:nvSpPr>
      <dsp:spPr>
        <a:xfrm rot="5400000">
          <a:off x="3072765" y="-2379345"/>
          <a:ext cx="643889" cy="54025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Scope of Work </a:t>
          </a:r>
          <a:endParaRPr lang="en-US" sz="2400" kern="1200" dirty="0"/>
        </a:p>
      </dsp:txBody>
      <dsp:txXfrm rot="5400000">
        <a:off x="3072765" y="-2379345"/>
        <a:ext cx="643889" cy="540258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B81F15-2D7F-4395-A34B-ED347951EABA}">
      <dsp:nvSpPr>
        <dsp:cNvPr id="0" name=""/>
        <dsp:cNvSpPr/>
      </dsp:nvSpPr>
      <dsp:spPr>
        <a:xfrm rot="5400000">
          <a:off x="-87040" y="87793"/>
          <a:ext cx="580268" cy="40618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1.</a:t>
          </a:r>
          <a:endParaRPr lang="en-US" sz="1100" kern="1200" dirty="0"/>
        </a:p>
      </dsp:txBody>
      <dsp:txXfrm rot="5400000">
        <a:off x="-87040" y="87793"/>
        <a:ext cx="580268" cy="406187"/>
      </dsp:txXfrm>
    </dsp:sp>
    <dsp:sp modelId="{0847E5CA-00FB-413D-A306-705C5E079479}">
      <dsp:nvSpPr>
        <dsp:cNvPr id="0" name=""/>
        <dsp:cNvSpPr/>
      </dsp:nvSpPr>
      <dsp:spPr>
        <a:xfrm rot="5400000">
          <a:off x="3062506" y="-2655565"/>
          <a:ext cx="377174" cy="56898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Effort/ Fringe /F&amp;A Budget</a:t>
          </a:r>
          <a:endParaRPr lang="en-US" sz="2200" kern="1200" dirty="0"/>
        </a:p>
      </dsp:txBody>
      <dsp:txXfrm rot="5400000">
        <a:off x="3062506" y="-2655565"/>
        <a:ext cx="377174" cy="5689812"/>
      </dsp:txXfrm>
    </dsp:sp>
    <dsp:sp modelId="{3B1924F2-091A-4506-BC24-AB135F38084C}">
      <dsp:nvSpPr>
        <dsp:cNvPr id="0" name=""/>
        <dsp:cNvSpPr/>
      </dsp:nvSpPr>
      <dsp:spPr>
        <a:xfrm rot="5400000">
          <a:off x="-87040" y="546206"/>
          <a:ext cx="580268" cy="406187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2.</a:t>
          </a:r>
          <a:endParaRPr lang="en-US" sz="1100" kern="1200" dirty="0"/>
        </a:p>
      </dsp:txBody>
      <dsp:txXfrm rot="5400000">
        <a:off x="-87040" y="546206"/>
        <a:ext cx="580268" cy="406187"/>
      </dsp:txXfrm>
    </dsp:sp>
    <dsp:sp modelId="{3E87FAA1-E27D-4E70-AD47-C97D6BEB0691}">
      <dsp:nvSpPr>
        <dsp:cNvPr id="0" name=""/>
        <dsp:cNvSpPr/>
      </dsp:nvSpPr>
      <dsp:spPr>
        <a:xfrm rot="5400000">
          <a:off x="3062506" y="-2197153"/>
          <a:ext cx="377174" cy="56898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No cost sharing	</a:t>
          </a:r>
          <a:endParaRPr lang="en-US" sz="2200" kern="1200" dirty="0"/>
        </a:p>
      </dsp:txBody>
      <dsp:txXfrm rot="5400000">
        <a:off x="3062506" y="-2197153"/>
        <a:ext cx="377174" cy="5689812"/>
      </dsp:txXfrm>
    </dsp:sp>
    <dsp:sp modelId="{4308B558-42EC-47B1-A429-FCEA9239F69A}">
      <dsp:nvSpPr>
        <dsp:cNvPr id="0" name=""/>
        <dsp:cNvSpPr/>
      </dsp:nvSpPr>
      <dsp:spPr>
        <a:xfrm rot="5400000">
          <a:off x="-87040" y="1004618"/>
          <a:ext cx="580268" cy="406187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3.</a:t>
          </a:r>
          <a:endParaRPr lang="en-US" sz="1100" kern="1200" dirty="0"/>
        </a:p>
      </dsp:txBody>
      <dsp:txXfrm rot="5400000">
        <a:off x="-87040" y="1004618"/>
        <a:ext cx="580268" cy="406187"/>
      </dsp:txXfrm>
    </dsp:sp>
    <dsp:sp modelId="{D42E5DE9-3E97-4175-A1DF-5C627C2E7AC2}">
      <dsp:nvSpPr>
        <dsp:cNvPr id="0" name=""/>
        <dsp:cNvSpPr/>
      </dsp:nvSpPr>
      <dsp:spPr>
        <a:xfrm rot="5400000">
          <a:off x="3062506" y="-1738740"/>
          <a:ext cx="377174" cy="56898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Letters of Support ( If applicable)</a:t>
          </a:r>
          <a:endParaRPr lang="en-US" sz="2200" kern="1200" dirty="0"/>
        </a:p>
      </dsp:txBody>
      <dsp:txXfrm rot="5400000">
        <a:off x="3062506" y="-1738740"/>
        <a:ext cx="377174" cy="568981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3CA3DE-B1B1-43B1-94D1-143A33F94F66}">
      <dsp:nvSpPr>
        <dsp:cNvPr id="0" name=""/>
        <dsp:cNvSpPr/>
      </dsp:nvSpPr>
      <dsp:spPr>
        <a:xfrm rot="5400000">
          <a:off x="-84089" y="84817"/>
          <a:ext cx="560598" cy="392418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4.</a:t>
          </a:r>
          <a:endParaRPr lang="en-US" sz="1100" kern="1200" dirty="0"/>
        </a:p>
      </dsp:txBody>
      <dsp:txXfrm rot="5400000">
        <a:off x="-84089" y="84817"/>
        <a:ext cx="560598" cy="392418"/>
      </dsp:txXfrm>
    </dsp:sp>
    <dsp:sp modelId="{0B9F4C0E-61D7-4D80-A8C2-F4A05970733A}">
      <dsp:nvSpPr>
        <dsp:cNvPr id="0" name=""/>
        <dsp:cNvSpPr/>
      </dsp:nvSpPr>
      <dsp:spPr>
        <a:xfrm rot="5400000">
          <a:off x="3062014" y="-2669002"/>
          <a:ext cx="364388" cy="5703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Fonts, Margins, ect</a:t>
          </a:r>
          <a:endParaRPr lang="en-US" sz="2100" kern="1200" dirty="0"/>
        </a:p>
      </dsp:txBody>
      <dsp:txXfrm rot="5400000">
        <a:off x="3062014" y="-2669002"/>
        <a:ext cx="364388" cy="5703581"/>
      </dsp:txXfrm>
    </dsp:sp>
    <dsp:sp modelId="{AC26A803-2DD9-4E67-B67D-07F9B2313B12}">
      <dsp:nvSpPr>
        <dsp:cNvPr id="0" name=""/>
        <dsp:cNvSpPr/>
      </dsp:nvSpPr>
      <dsp:spPr>
        <a:xfrm rot="5400000">
          <a:off x="-84089" y="527690"/>
          <a:ext cx="560598" cy="392418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5.</a:t>
          </a:r>
          <a:endParaRPr lang="en-US" sz="1100" kern="1200" dirty="0"/>
        </a:p>
      </dsp:txBody>
      <dsp:txXfrm rot="5400000">
        <a:off x="-84089" y="527690"/>
        <a:ext cx="560598" cy="392418"/>
      </dsp:txXfrm>
    </dsp:sp>
    <dsp:sp modelId="{4A454DDC-B1BB-49FE-824D-83670FE4BD00}">
      <dsp:nvSpPr>
        <dsp:cNvPr id="0" name=""/>
        <dsp:cNvSpPr/>
      </dsp:nvSpPr>
      <dsp:spPr>
        <a:xfrm rot="5400000">
          <a:off x="3062014" y="-2225995"/>
          <a:ext cx="364388" cy="5703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Proposal Summary page complete</a:t>
          </a:r>
          <a:endParaRPr lang="en-US" sz="2100" kern="1200" dirty="0"/>
        </a:p>
      </dsp:txBody>
      <dsp:txXfrm rot="5400000">
        <a:off x="3062014" y="-2225995"/>
        <a:ext cx="364388" cy="5703581"/>
      </dsp:txXfrm>
    </dsp:sp>
    <dsp:sp modelId="{E90E06C5-1745-418A-AAB3-FD5A8A221333}">
      <dsp:nvSpPr>
        <dsp:cNvPr id="0" name=""/>
        <dsp:cNvSpPr/>
      </dsp:nvSpPr>
      <dsp:spPr>
        <a:xfrm rot="5400000">
          <a:off x="-84089" y="970563"/>
          <a:ext cx="560598" cy="392418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6.</a:t>
          </a:r>
          <a:endParaRPr lang="en-US" sz="1100" kern="1200" dirty="0"/>
        </a:p>
      </dsp:txBody>
      <dsp:txXfrm rot="5400000">
        <a:off x="-84089" y="970563"/>
        <a:ext cx="560598" cy="392418"/>
      </dsp:txXfrm>
    </dsp:sp>
    <dsp:sp modelId="{E0E69353-F494-441D-B6A2-3D51C00CFE46}">
      <dsp:nvSpPr>
        <dsp:cNvPr id="0" name=""/>
        <dsp:cNvSpPr/>
      </dsp:nvSpPr>
      <dsp:spPr>
        <a:xfrm rot="5400000">
          <a:off x="3062014" y="-1783122"/>
          <a:ext cx="364388" cy="5703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COI (compliance document) release time</a:t>
          </a:r>
          <a:endParaRPr lang="en-US" sz="2100" kern="1200" dirty="0"/>
        </a:p>
      </dsp:txBody>
      <dsp:txXfrm rot="5400000">
        <a:off x="3062014" y="-1783122"/>
        <a:ext cx="364388" cy="570358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869A77-C3C3-434D-8D6A-F938C3485FCE}">
      <dsp:nvSpPr>
        <dsp:cNvPr id="0" name=""/>
        <dsp:cNvSpPr/>
      </dsp:nvSpPr>
      <dsp:spPr>
        <a:xfrm rot="5400000">
          <a:off x="-84089" y="84817"/>
          <a:ext cx="560598" cy="392418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7.</a:t>
          </a:r>
          <a:endParaRPr lang="en-US" sz="1100" kern="1200" dirty="0"/>
        </a:p>
      </dsp:txBody>
      <dsp:txXfrm rot="5400000">
        <a:off x="-84089" y="84817"/>
        <a:ext cx="560598" cy="392418"/>
      </dsp:txXfrm>
    </dsp:sp>
    <dsp:sp modelId="{ED2227DC-487A-4707-BE55-374602B632A0}">
      <dsp:nvSpPr>
        <dsp:cNvPr id="0" name=""/>
        <dsp:cNvSpPr/>
      </dsp:nvSpPr>
      <dsp:spPr>
        <a:xfrm rot="5400000">
          <a:off x="3062014" y="-2669002"/>
          <a:ext cx="364388" cy="5703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Bio sketch in appropriate format</a:t>
          </a:r>
          <a:endParaRPr lang="en-US" sz="2100" kern="1200" dirty="0"/>
        </a:p>
      </dsp:txBody>
      <dsp:txXfrm rot="5400000">
        <a:off x="3062014" y="-2669002"/>
        <a:ext cx="364388" cy="5703581"/>
      </dsp:txXfrm>
    </dsp:sp>
    <dsp:sp modelId="{206BFB4F-A4ED-4ED1-8D68-1C705E0F8C98}">
      <dsp:nvSpPr>
        <dsp:cNvPr id="0" name=""/>
        <dsp:cNvSpPr/>
      </dsp:nvSpPr>
      <dsp:spPr>
        <a:xfrm rot="5400000">
          <a:off x="-84089" y="527690"/>
          <a:ext cx="560598" cy="392418"/>
        </a:xfrm>
        <a:prstGeom prst="chevr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8.</a:t>
          </a:r>
          <a:endParaRPr lang="en-US" sz="1100" kern="1200" dirty="0"/>
        </a:p>
      </dsp:txBody>
      <dsp:txXfrm rot="5400000">
        <a:off x="-84089" y="527690"/>
        <a:ext cx="560598" cy="392418"/>
      </dsp:txXfrm>
    </dsp:sp>
    <dsp:sp modelId="{141F6D7C-8CD0-458B-BD63-975BB66C6AED}">
      <dsp:nvSpPr>
        <dsp:cNvPr id="0" name=""/>
        <dsp:cNvSpPr/>
      </dsp:nvSpPr>
      <dsp:spPr>
        <a:xfrm rot="5400000">
          <a:off x="3062014" y="-2225995"/>
          <a:ext cx="364388" cy="5703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No errors in CAYUSE</a:t>
          </a:r>
          <a:endParaRPr lang="en-US" sz="2100" kern="1200" dirty="0"/>
        </a:p>
      </dsp:txBody>
      <dsp:txXfrm rot="5400000">
        <a:off x="3062014" y="-2225995"/>
        <a:ext cx="364388" cy="5703581"/>
      </dsp:txXfrm>
    </dsp:sp>
    <dsp:sp modelId="{04855E34-8937-4403-AF7C-26390A6CDE20}">
      <dsp:nvSpPr>
        <dsp:cNvPr id="0" name=""/>
        <dsp:cNvSpPr/>
      </dsp:nvSpPr>
      <dsp:spPr>
        <a:xfrm rot="5400000">
          <a:off x="-84089" y="970563"/>
          <a:ext cx="560598" cy="392418"/>
        </a:xfrm>
        <a:prstGeom prst="chevr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9.</a:t>
          </a:r>
          <a:endParaRPr lang="en-US" sz="1100" kern="1200" dirty="0"/>
        </a:p>
      </dsp:txBody>
      <dsp:txXfrm rot="5400000">
        <a:off x="-84089" y="970563"/>
        <a:ext cx="560598" cy="392418"/>
      </dsp:txXfrm>
    </dsp:sp>
    <dsp:sp modelId="{83FEFBBB-56B0-45E4-A12E-1BFBE3916F66}">
      <dsp:nvSpPr>
        <dsp:cNvPr id="0" name=""/>
        <dsp:cNvSpPr/>
      </dsp:nvSpPr>
      <dsp:spPr>
        <a:xfrm rot="5400000">
          <a:off x="3062014" y="-1783122"/>
          <a:ext cx="364388" cy="5703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Review Program Announcement</a:t>
          </a:r>
          <a:endParaRPr lang="en-US" sz="2100" kern="1200" dirty="0"/>
        </a:p>
      </dsp:txBody>
      <dsp:txXfrm rot="5400000">
        <a:off x="3062014" y="-1783122"/>
        <a:ext cx="364388" cy="570358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F1B993-9BB2-4909-8859-9951914C4532}">
      <dsp:nvSpPr>
        <dsp:cNvPr id="0" name=""/>
        <dsp:cNvSpPr/>
      </dsp:nvSpPr>
      <dsp:spPr>
        <a:xfrm rot="5400000">
          <a:off x="-91439" y="91439"/>
          <a:ext cx="609600" cy="42672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10.</a:t>
          </a:r>
          <a:endParaRPr lang="en-US" sz="1200" kern="1200" dirty="0"/>
        </a:p>
      </dsp:txBody>
      <dsp:txXfrm rot="5400000">
        <a:off x="-91439" y="91439"/>
        <a:ext cx="609600" cy="426720"/>
      </dsp:txXfrm>
    </dsp:sp>
    <dsp:sp modelId="{A261C0F6-33E3-48A3-A569-00703CA7266A}">
      <dsp:nvSpPr>
        <dsp:cNvPr id="0" name=""/>
        <dsp:cNvSpPr/>
      </dsp:nvSpPr>
      <dsp:spPr>
        <a:xfrm rot="5400000">
          <a:off x="3063240" y="-2636520"/>
          <a:ext cx="396239" cy="56692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CAYUSE Profile NSF/NIH ID user/password</a:t>
          </a:r>
          <a:endParaRPr lang="en-US" sz="2100" kern="1200" dirty="0"/>
        </a:p>
      </dsp:txBody>
      <dsp:txXfrm rot="5400000">
        <a:off x="3063240" y="-2636520"/>
        <a:ext cx="396239" cy="5669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64EB1-6015-4F1B-BAAC-3039FAEE9B6E}" type="datetimeFigureOut">
              <a:rPr lang="en-US" smtClean="0"/>
              <a:pPr/>
              <a:t>1/18/2013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7398-78E4-4478-AA0F-9D7521770DE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18" Type="http://schemas.openxmlformats.org/officeDocument/2006/relationships/diagramLayout" Target="../diagrams/layout9.xml"/><Relationship Id="rId3" Type="http://schemas.openxmlformats.org/officeDocument/2006/relationships/diagramLayout" Target="../diagrams/layout6.xml"/><Relationship Id="rId21" Type="http://schemas.microsoft.com/office/2007/relationships/diagramDrawing" Target="../diagrams/drawing9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17" Type="http://schemas.openxmlformats.org/officeDocument/2006/relationships/diagramData" Target="../diagrams/data9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20" Type="http://schemas.openxmlformats.org/officeDocument/2006/relationships/diagramColors" Target="../diagrams/colors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19" Type="http://schemas.openxmlformats.org/officeDocument/2006/relationships/diagramQuickStyle" Target="../diagrams/quickStyle9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13" Type="http://schemas.openxmlformats.org/officeDocument/2006/relationships/diagramLayout" Target="../diagrams/layout12.xml"/><Relationship Id="rId18" Type="http://schemas.openxmlformats.org/officeDocument/2006/relationships/diagramLayout" Target="../diagrams/layout13.xml"/><Relationship Id="rId3" Type="http://schemas.openxmlformats.org/officeDocument/2006/relationships/diagramLayout" Target="../diagrams/layout10.xml"/><Relationship Id="rId21" Type="http://schemas.microsoft.com/office/2007/relationships/diagramDrawing" Target="../diagrams/drawing13.xml"/><Relationship Id="rId7" Type="http://schemas.openxmlformats.org/officeDocument/2006/relationships/diagramData" Target="../diagrams/data11.xml"/><Relationship Id="rId12" Type="http://schemas.openxmlformats.org/officeDocument/2006/relationships/diagramData" Target="../diagrams/data12.xml"/><Relationship Id="rId17" Type="http://schemas.openxmlformats.org/officeDocument/2006/relationships/diagramData" Target="../diagrams/data13.xml"/><Relationship Id="rId2" Type="http://schemas.openxmlformats.org/officeDocument/2006/relationships/diagramData" Target="../diagrams/data10.xml"/><Relationship Id="rId16" Type="http://schemas.microsoft.com/office/2007/relationships/diagramDrawing" Target="../diagrams/drawing12.xml"/><Relationship Id="rId20" Type="http://schemas.openxmlformats.org/officeDocument/2006/relationships/diagramColors" Target="../diagrams/colors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5" Type="http://schemas.openxmlformats.org/officeDocument/2006/relationships/diagramColors" Target="../diagrams/colors12.xml"/><Relationship Id="rId10" Type="http://schemas.openxmlformats.org/officeDocument/2006/relationships/diagramColors" Target="../diagrams/colors11.xml"/><Relationship Id="rId19" Type="http://schemas.openxmlformats.org/officeDocument/2006/relationships/diagramQuickStyle" Target="../diagrams/quickStyle13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Relationship Id="rId14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990600"/>
          <a:ext cx="77724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990600" y="457200"/>
            <a:ext cx="6629400" cy="381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How to Submit Travel Advance Requests</a:t>
            </a:r>
            <a:endParaRPr lang="en-US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990600"/>
          <a:ext cx="77724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990600" y="457200"/>
            <a:ext cx="662940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How to Submit Travel Expense and Request for Payment</a:t>
            </a:r>
            <a:endParaRPr lang="en-US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990600"/>
          <a:ext cx="77724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990600" y="304800"/>
            <a:ext cx="6629400" cy="533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How to Submit for purchases less than $5000 and more than $5000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422400"/>
          <a:ext cx="6096000" cy="25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1524000" y="3733800"/>
          <a:ext cx="60960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524000" y="228600"/>
            <a:ext cx="5181600" cy="609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To go of Prime Institution </a:t>
            </a:r>
            <a:endParaRPr lang="en-US" sz="2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1676400" y="5181600"/>
            <a:ext cx="5943600" cy="838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FF0000"/>
                </a:solidFill>
              </a:rPr>
              <a:t>Optional: Biosketches</a:t>
            </a:r>
            <a:endParaRPr lang="en-US" sz="1400" dirty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                  Current &amp; Pending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                   COI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	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447800" y="762000"/>
          <a:ext cx="6096000" cy="149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447800" y="2057400"/>
          <a:ext cx="60960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1447800" y="3352800"/>
          <a:ext cx="60960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1447800" y="4648200"/>
          <a:ext cx="6096000" cy="60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8" name="Round Same Side Corner Rectangle 7"/>
          <p:cNvSpPr/>
          <p:nvPr/>
        </p:nvSpPr>
        <p:spPr>
          <a:xfrm>
            <a:off x="1524000" y="152400"/>
            <a:ext cx="5562600" cy="457200"/>
          </a:xfrm>
          <a:prstGeom prst="round2Same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Proposal Checklist </a:t>
            </a:r>
            <a:endParaRPr lang="en-US" sz="2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1600200" y="5562600"/>
            <a:ext cx="59436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NSF-Data management/ Post Doc mentoring</a:t>
            </a:r>
          </a:p>
          <a:p>
            <a:pPr algn="ctr"/>
            <a:r>
              <a:rPr lang="en-US" dirty="0" smtClean="0"/>
              <a:t>NIH-SFI Forms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447800" y="762000"/>
          <a:ext cx="60960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447800" y="3124200"/>
          <a:ext cx="60960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2209800" y="6134100"/>
          <a:ext cx="60960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Round Same Side Corner Rectangle 7"/>
          <p:cNvSpPr/>
          <p:nvPr/>
        </p:nvSpPr>
        <p:spPr>
          <a:xfrm>
            <a:off x="1524000" y="152400"/>
            <a:ext cx="5562600" cy="457200"/>
          </a:xfrm>
          <a:prstGeom prst="round2Same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Sub award Requirements (collaborations) </a:t>
            </a:r>
            <a:endParaRPr lang="en-US" sz="2400" b="1" dirty="0"/>
          </a:p>
        </p:txBody>
      </p:sp>
      <p:graphicFrame>
        <p:nvGraphicFramePr>
          <p:cNvPr id="10" name="Diagram 9"/>
          <p:cNvGraphicFramePr/>
          <p:nvPr/>
        </p:nvGraphicFramePr>
        <p:xfrm>
          <a:off x="1447800" y="5410200"/>
          <a:ext cx="60960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825</Words>
  <Application>Microsoft Office PowerPoint</Application>
  <PresentationFormat>On-screen Show (4:3)</PresentationFormat>
  <Paragraphs>119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Lehman College, CUNY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Raisad</dc:creator>
  <cp:lastModifiedBy>Lehman Staff</cp:lastModifiedBy>
  <cp:revision>31</cp:revision>
  <dcterms:created xsi:type="dcterms:W3CDTF">2012-11-01T14:25:21Z</dcterms:created>
  <dcterms:modified xsi:type="dcterms:W3CDTF">2013-01-18T13:12:45Z</dcterms:modified>
</cp:coreProperties>
</file>