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7" r:id="rId9"/>
    <p:sldId id="265" r:id="rId10"/>
    <p:sldId id="268" r:id="rId11"/>
    <p:sldId id="266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71FD36-89D8-439E-A2E7-F5B10C3E3192}">
          <p14:sldIdLst>
            <p14:sldId id="256"/>
            <p14:sldId id="258"/>
            <p14:sldId id="259"/>
            <p14:sldId id="260"/>
            <p14:sldId id="261"/>
            <p14:sldId id="262"/>
            <p14:sldId id="264"/>
            <p14:sldId id="267"/>
            <p14:sldId id="265"/>
            <p14:sldId id="268"/>
            <p14:sldId id="266"/>
            <p14:sldId id="269"/>
            <p14:sldId id="270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9F7C32-5CD9-48BD-9794-3BD2D8BC8913}" v="5102" dt="2022-05-10T14:46:19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s://cuny907-my.sharepoint.com/:w:/g/personal/jason_gaines02_login_cuny_edu/ETEYAO1xGwtJiwVPs4BkiqMBBwE_YWCBp69GC1ZCF7GjrQ?e=20IKoV" TargetMode="External"/><Relationship Id="rId7" Type="http://schemas.openxmlformats.org/officeDocument/2006/relationships/hyperlink" Target="https://cuny907-my.sharepoint.com/:b:/g/personal/jason_gaines02_login_cuny_edu/EajWfzWIcZlMsN-WBKfQP6wBeD2kR_-COmYTOhsveh_EvA?e=ejnafx" TargetMode="External"/><Relationship Id="rId2" Type="http://schemas.openxmlformats.org/officeDocument/2006/relationships/hyperlink" Target="https://cuny907-my.sharepoint.com/:w:/g/personal/jason_gaines02_login_cuny_edu/ETEYAO1xGwtJiwVPs4BkiqMB5Fw7OM8j_kNxgcRnpzATsw?e=mpDZgq" TargetMode="External"/><Relationship Id="rId1" Type="http://schemas.openxmlformats.org/officeDocument/2006/relationships/image" Target="../media/image42.png"/><Relationship Id="rId6" Type="http://schemas.openxmlformats.org/officeDocument/2006/relationships/image" Target="../media/image44.png"/><Relationship Id="rId5" Type="http://schemas.openxmlformats.org/officeDocument/2006/relationships/hyperlink" Target="https://cuny907-my.sharepoint.com/:x:/g/personal/jason_gaines02_login_cuny_edu/EWKkzgdczSpHtYtQfOw5dDgBW4T5LwPr7bF1bXL_i_t6IQ?e=qf5UUr" TargetMode="External"/><Relationship Id="rId10" Type="http://schemas.openxmlformats.org/officeDocument/2006/relationships/hyperlink" Target="https://www.lehman.edu/human-resources/payroll-schedules.php" TargetMode="External"/><Relationship Id="rId4" Type="http://schemas.openxmlformats.org/officeDocument/2006/relationships/image" Target="../media/image43.png"/><Relationship Id="rId9" Type="http://schemas.openxmlformats.org/officeDocument/2006/relationships/image" Target="../media/image46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00F9C-B894-49B1-84ED-68C382BC8405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B8BEE95-5B41-4C69-83C9-B97E4B3DA85B}">
      <dgm:prSet/>
      <dgm:spPr/>
      <dgm:t>
        <a:bodyPr/>
        <a:lstStyle/>
        <a:p>
          <a:r>
            <a:rPr lang="en-US" dirty="0"/>
            <a:t>New Hire Template</a:t>
          </a:r>
        </a:p>
      </dgm:t>
    </dgm:pt>
    <dgm:pt modelId="{F40E2E73-64D1-4C25-974D-261F4F5F96E1}" type="parTrans" cxnId="{46FA0315-7032-4FD5-81E4-CB66B470B916}">
      <dgm:prSet/>
      <dgm:spPr/>
      <dgm:t>
        <a:bodyPr/>
        <a:lstStyle/>
        <a:p>
          <a:endParaRPr lang="en-US"/>
        </a:p>
      </dgm:t>
    </dgm:pt>
    <dgm:pt modelId="{D41D01C1-67CA-40F2-8D8F-E233CE523A2C}" type="sibTrans" cxnId="{46FA0315-7032-4FD5-81E4-CB66B470B916}">
      <dgm:prSet/>
      <dgm:spPr/>
      <dgm:t>
        <a:bodyPr/>
        <a:lstStyle/>
        <a:p>
          <a:endParaRPr lang="en-US"/>
        </a:p>
      </dgm:t>
    </dgm:pt>
    <dgm:pt modelId="{4CEC7AEA-DB37-4BA1-B5DF-31E1A8D3405B}">
      <dgm:prSet/>
      <dgm:spPr/>
      <dgm:t>
        <a:bodyPr/>
        <a:lstStyle/>
        <a:p>
          <a:r>
            <a:rPr lang="en-US" dirty="0"/>
            <a:t>Intended Start Date</a:t>
          </a:r>
        </a:p>
      </dgm:t>
    </dgm:pt>
    <dgm:pt modelId="{9B0334F8-9B07-4D12-8CB4-D07332FD9715}" type="parTrans" cxnId="{C435C5FC-8962-4D2B-8D7D-C81D38C10516}">
      <dgm:prSet/>
      <dgm:spPr/>
      <dgm:t>
        <a:bodyPr/>
        <a:lstStyle/>
        <a:p>
          <a:endParaRPr lang="en-US"/>
        </a:p>
      </dgm:t>
    </dgm:pt>
    <dgm:pt modelId="{EDB055E7-1918-4DA9-84AD-13A50275EB22}" type="sibTrans" cxnId="{C435C5FC-8962-4D2B-8D7D-C81D38C10516}">
      <dgm:prSet/>
      <dgm:spPr/>
      <dgm:t>
        <a:bodyPr/>
        <a:lstStyle/>
        <a:p>
          <a:endParaRPr lang="en-US"/>
        </a:p>
      </dgm:t>
    </dgm:pt>
    <dgm:pt modelId="{F0B9BFA2-3F42-4EEA-83F1-6EA09002647A}">
      <dgm:prSet/>
      <dgm:spPr/>
      <dgm:t>
        <a:bodyPr/>
        <a:lstStyle/>
        <a:p>
          <a:r>
            <a:rPr lang="en-US" dirty="0"/>
            <a:t>Proof of Degree (Adjuncts &amp; NTAs)</a:t>
          </a:r>
        </a:p>
      </dgm:t>
    </dgm:pt>
    <dgm:pt modelId="{F529E1C3-7E1B-49CD-9081-465180FFE678}" type="parTrans" cxnId="{7BCCED07-ED9C-4086-AD1B-31196DA1EDAA}">
      <dgm:prSet/>
      <dgm:spPr/>
      <dgm:t>
        <a:bodyPr/>
        <a:lstStyle/>
        <a:p>
          <a:endParaRPr lang="en-US"/>
        </a:p>
      </dgm:t>
    </dgm:pt>
    <dgm:pt modelId="{B6ED18EC-F291-40E5-8B02-325A74C44216}" type="sibTrans" cxnId="{7BCCED07-ED9C-4086-AD1B-31196DA1EDAA}">
      <dgm:prSet/>
      <dgm:spPr/>
      <dgm:t>
        <a:bodyPr/>
        <a:lstStyle/>
        <a:p>
          <a:endParaRPr lang="en-US"/>
        </a:p>
      </dgm:t>
    </dgm:pt>
    <dgm:pt modelId="{B249C096-65CB-4A29-849D-C16A8682A019}">
      <dgm:prSet/>
      <dgm:spPr/>
      <dgm:t>
        <a:bodyPr/>
        <a:lstStyle/>
        <a:p>
          <a:r>
            <a:rPr lang="en-US" dirty="0"/>
            <a:t>Official (Adjunct and NTAs)/Unofficial (CAs &amp; SAs) Transcripts</a:t>
          </a:r>
        </a:p>
      </dgm:t>
    </dgm:pt>
    <dgm:pt modelId="{A5D15EFB-2540-4E02-9B54-DCAFC0FD7F63}" type="parTrans" cxnId="{1062A61C-7649-4EE1-900C-5FBE6B11A4BC}">
      <dgm:prSet/>
      <dgm:spPr/>
      <dgm:t>
        <a:bodyPr/>
        <a:lstStyle/>
        <a:p>
          <a:endParaRPr lang="en-US"/>
        </a:p>
      </dgm:t>
    </dgm:pt>
    <dgm:pt modelId="{5E1F4E3D-6D42-466C-A222-B05C295C317B}" type="sibTrans" cxnId="{1062A61C-7649-4EE1-900C-5FBE6B11A4BC}">
      <dgm:prSet/>
      <dgm:spPr/>
      <dgm:t>
        <a:bodyPr/>
        <a:lstStyle/>
        <a:p>
          <a:endParaRPr lang="en-US"/>
        </a:p>
      </dgm:t>
    </dgm:pt>
    <dgm:pt modelId="{B34F2B4C-18FB-4B0E-A0B4-0E803660758E}">
      <dgm:prSet/>
      <dgm:spPr/>
      <dgm:t>
        <a:bodyPr/>
        <a:lstStyle/>
        <a:p>
          <a:r>
            <a:rPr lang="en-US" dirty="0"/>
            <a:t>Fingerprint Receipt</a:t>
          </a:r>
        </a:p>
      </dgm:t>
    </dgm:pt>
    <dgm:pt modelId="{59A93609-F471-4FF5-963B-A59601A5934F}" type="parTrans" cxnId="{8A994E23-FE60-48B5-AE50-993F0980978A}">
      <dgm:prSet/>
      <dgm:spPr/>
      <dgm:t>
        <a:bodyPr/>
        <a:lstStyle/>
        <a:p>
          <a:endParaRPr lang="en-US"/>
        </a:p>
      </dgm:t>
    </dgm:pt>
    <dgm:pt modelId="{19D15E4F-1241-4A34-BBF0-22A6E13D426A}" type="sibTrans" cxnId="{8A994E23-FE60-48B5-AE50-993F0980978A}">
      <dgm:prSet/>
      <dgm:spPr/>
      <dgm:t>
        <a:bodyPr/>
        <a:lstStyle/>
        <a:p>
          <a:endParaRPr lang="en-US"/>
        </a:p>
      </dgm:t>
    </dgm:pt>
    <dgm:pt modelId="{CFB1AAA6-EE87-4ADD-AD09-E3116C49A275}" type="pres">
      <dgm:prSet presAssocID="{86500F9C-B894-49B1-84ED-68C382BC8405}" presName="linearFlow" presStyleCnt="0">
        <dgm:presLayoutVars>
          <dgm:dir/>
          <dgm:resizeHandles val="exact"/>
        </dgm:presLayoutVars>
      </dgm:prSet>
      <dgm:spPr/>
    </dgm:pt>
    <dgm:pt modelId="{8EF2D86D-C868-440C-92F7-62EB0AD5CC32}" type="pres">
      <dgm:prSet presAssocID="{EB8BEE95-5B41-4C69-83C9-B97E4B3DA85B}" presName="composite" presStyleCnt="0"/>
      <dgm:spPr/>
    </dgm:pt>
    <dgm:pt modelId="{64D699FB-7E22-4DEA-8143-769E46D6AF4F}" type="pres">
      <dgm:prSet presAssocID="{EB8BEE95-5B41-4C69-83C9-B97E4B3DA85B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D695D293-C9E5-4A3C-91C1-4E7D438E5A5F}" type="pres">
      <dgm:prSet presAssocID="{EB8BEE95-5B41-4C69-83C9-B97E4B3DA85B}" presName="txShp" presStyleLbl="node1" presStyleIdx="0" presStyleCnt="5">
        <dgm:presLayoutVars>
          <dgm:bulletEnabled val="1"/>
        </dgm:presLayoutVars>
      </dgm:prSet>
      <dgm:spPr/>
    </dgm:pt>
    <dgm:pt modelId="{B18117D6-533D-459E-8CD9-260FF751CA4F}" type="pres">
      <dgm:prSet presAssocID="{D41D01C1-67CA-40F2-8D8F-E233CE523A2C}" presName="spacing" presStyleCnt="0"/>
      <dgm:spPr/>
    </dgm:pt>
    <dgm:pt modelId="{2D7E6BE9-7D7E-4022-8F9D-8ACD6E9B45E3}" type="pres">
      <dgm:prSet presAssocID="{4CEC7AEA-DB37-4BA1-B5DF-31E1A8D3405B}" presName="composite" presStyleCnt="0"/>
      <dgm:spPr/>
    </dgm:pt>
    <dgm:pt modelId="{76DFBA7F-F701-4502-A9EE-1D03E27FABF8}" type="pres">
      <dgm:prSet presAssocID="{4CEC7AEA-DB37-4BA1-B5DF-31E1A8D3405B}" presName="imgShp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 from home desk with solid fill"/>
        </a:ext>
      </dgm:extLst>
    </dgm:pt>
    <dgm:pt modelId="{38380AE8-AA63-4E06-BB06-0C48FE9FCBC5}" type="pres">
      <dgm:prSet presAssocID="{4CEC7AEA-DB37-4BA1-B5DF-31E1A8D3405B}" presName="txShp" presStyleLbl="node1" presStyleIdx="1" presStyleCnt="5">
        <dgm:presLayoutVars>
          <dgm:bulletEnabled val="1"/>
        </dgm:presLayoutVars>
      </dgm:prSet>
      <dgm:spPr/>
    </dgm:pt>
    <dgm:pt modelId="{7F7AE99B-B81C-46FD-9E15-E59103F7A887}" type="pres">
      <dgm:prSet presAssocID="{EDB055E7-1918-4DA9-84AD-13A50275EB22}" presName="spacing" presStyleCnt="0"/>
      <dgm:spPr/>
    </dgm:pt>
    <dgm:pt modelId="{65CFC255-E1B6-46B0-A7DD-F63E2A7B079A}" type="pres">
      <dgm:prSet presAssocID="{F0B9BFA2-3F42-4EEA-83F1-6EA09002647A}" presName="composite" presStyleCnt="0"/>
      <dgm:spPr/>
    </dgm:pt>
    <dgm:pt modelId="{4C24AF30-7760-4AE1-A117-283FE7BDE878}" type="pres">
      <dgm:prSet presAssocID="{F0B9BFA2-3F42-4EEA-83F1-6EA09002647A}" presName="imgShp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 with solid fill"/>
        </a:ext>
      </dgm:extLst>
    </dgm:pt>
    <dgm:pt modelId="{62100E8A-DF08-4413-80C5-D2E9FE05A07F}" type="pres">
      <dgm:prSet presAssocID="{F0B9BFA2-3F42-4EEA-83F1-6EA09002647A}" presName="txShp" presStyleLbl="node1" presStyleIdx="2" presStyleCnt="5">
        <dgm:presLayoutVars>
          <dgm:bulletEnabled val="1"/>
        </dgm:presLayoutVars>
      </dgm:prSet>
      <dgm:spPr/>
    </dgm:pt>
    <dgm:pt modelId="{15F2371E-982F-4FA3-B3CA-3AAA702DFB39}" type="pres">
      <dgm:prSet presAssocID="{B6ED18EC-F291-40E5-8B02-325A74C44216}" presName="spacing" presStyleCnt="0"/>
      <dgm:spPr/>
    </dgm:pt>
    <dgm:pt modelId="{C3E77630-5239-4C73-B073-E887D2F4721C}" type="pres">
      <dgm:prSet presAssocID="{B249C096-65CB-4A29-849D-C16A8682A019}" presName="composite" presStyleCnt="0"/>
      <dgm:spPr/>
    </dgm:pt>
    <dgm:pt modelId="{3D74E763-34C0-462C-BA80-0656DAFBF218}" type="pres">
      <dgm:prSet presAssocID="{B249C096-65CB-4A29-849D-C16A8682A019}" presName="imgShp" presStyleLbl="fgImgPlac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roll with solid fill"/>
        </a:ext>
      </dgm:extLst>
    </dgm:pt>
    <dgm:pt modelId="{7B901AC8-FF57-4DF4-9B4B-D433B9310E3E}" type="pres">
      <dgm:prSet presAssocID="{B249C096-65CB-4A29-849D-C16A8682A019}" presName="txShp" presStyleLbl="node1" presStyleIdx="3" presStyleCnt="5">
        <dgm:presLayoutVars>
          <dgm:bulletEnabled val="1"/>
        </dgm:presLayoutVars>
      </dgm:prSet>
      <dgm:spPr/>
    </dgm:pt>
    <dgm:pt modelId="{FFE26DA7-DD29-4460-BC84-4442DF2013C9}" type="pres">
      <dgm:prSet presAssocID="{5E1F4E3D-6D42-466C-A222-B05C295C317B}" presName="spacing" presStyleCnt="0"/>
      <dgm:spPr/>
    </dgm:pt>
    <dgm:pt modelId="{E81E0971-00D3-4270-808F-CDA91C1BAE92}" type="pres">
      <dgm:prSet presAssocID="{B34F2B4C-18FB-4B0E-A0B4-0E803660758E}" presName="composite" presStyleCnt="0"/>
      <dgm:spPr/>
    </dgm:pt>
    <dgm:pt modelId="{0D1658A5-F333-4193-B144-45E6F22AB31B}" type="pres">
      <dgm:prSet presAssocID="{B34F2B4C-18FB-4B0E-A0B4-0E803660758E}" presName="imgShp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ngerprint with solid fill"/>
        </a:ext>
      </dgm:extLst>
    </dgm:pt>
    <dgm:pt modelId="{0286C347-F478-4AE8-BF92-0DF3C1411491}" type="pres">
      <dgm:prSet presAssocID="{B34F2B4C-18FB-4B0E-A0B4-0E803660758E}" presName="txShp" presStyleLbl="node1" presStyleIdx="4" presStyleCnt="5">
        <dgm:presLayoutVars>
          <dgm:bulletEnabled val="1"/>
        </dgm:presLayoutVars>
      </dgm:prSet>
      <dgm:spPr/>
    </dgm:pt>
  </dgm:ptLst>
  <dgm:cxnLst>
    <dgm:cxn modelId="{7BCCED07-ED9C-4086-AD1B-31196DA1EDAA}" srcId="{86500F9C-B894-49B1-84ED-68C382BC8405}" destId="{F0B9BFA2-3F42-4EEA-83F1-6EA09002647A}" srcOrd="2" destOrd="0" parTransId="{F529E1C3-7E1B-49CD-9081-465180FFE678}" sibTransId="{B6ED18EC-F291-40E5-8B02-325A74C44216}"/>
    <dgm:cxn modelId="{46FA0315-7032-4FD5-81E4-CB66B470B916}" srcId="{86500F9C-B894-49B1-84ED-68C382BC8405}" destId="{EB8BEE95-5B41-4C69-83C9-B97E4B3DA85B}" srcOrd="0" destOrd="0" parTransId="{F40E2E73-64D1-4C25-974D-261F4F5F96E1}" sibTransId="{D41D01C1-67CA-40F2-8D8F-E233CE523A2C}"/>
    <dgm:cxn modelId="{1062A61C-7649-4EE1-900C-5FBE6B11A4BC}" srcId="{86500F9C-B894-49B1-84ED-68C382BC8405}" destId="{B249C096-65CB-4A29-849D-C16A8682A019}" srcOrd="3" destOrd="0" parTransId="{A5D15EFB-2540-4E02-9B54-DCAFC0FD7F63}" sibTransId="{5E1F4E3D-6D42-466C-A222-B05C295C317B}"/>
    <dgm:cxn modelId="{8A994E23-FE60-48B5-AE50-993F0980978A}" srcId="{86500F9C-B894-49B1-84ED-68C382BC8405}" destId="{B34F2B4C-18FB-4B0E-A0B4-0E803660758E}" srcOrd="4" destOrd="0" parTransId="{59A93609-F471-4FF5-963B-A59601A5934F}" sibTransId="{19D15E4F-1241-4A34-BBF0-22A6E13D426A}"/>
    <dgm:cxn modelId="{AB4D8246-AEFB-45E2-B623-3C0DC3162AB6}" type="presOf" srcId="{F0B9BFA2-3F42-4EEA-83F1-6EA09002647A}" destId="{62100E8A-DF08-4413-80C5-D2E9FE05A07F}" srcOrd="0" destOrd="0" presId="urn:microsoft.com/office/officeart/2005/8/layout/vList3"/>
    <dgm:cxn modelId="{A7C35B7A-619B-438A-92CB-D6F97899F332}" type="presOf" srcId="{B249C096-65CB-4A29-849D-C16A8682A019}" destId="{7B901AC8-FF57-4DF4-9B4B-D433B9310E3E}" srcOrd="0" destOrd="0" presId="urn:microsoft.com/office/officeart/2005/8/layout/vList3"/>
    <dgm:cxn modelId="{1DBC807F-A227-4D85-A490-FD6C8EB942E3}" type="presOf" srcId="{B34F2B4C-18FB-4B0E-A0B4-0E803660758E}" destId="{0286C347-F478-4AE8-BF92-0DF3C1411491}" srcOrd="0" destOrd="0" presId="urn:microsoft.com/office/officeart/2005/8/layout/vList3"/>
    <dgm:cxn modelId="{70378A98-A08C-4EE4-B0EC-F9E304CEA655}" type="presOf" srcId="{4CEC7AEA-DB37-4BA1-B5DF-31E1A8D3405B}" destId="{38380AE8-AA63-4E06-BB06-0C48FE9FCBC5}" srcOrd="0" destOrd="0" presId="urn:microsoft.com/office/officeart/2005/8/layout/vList3"/>
    <dgm:cxn modelId="{EE4FEDB2-92C1-4C6B-A267-3268CC4B7485}" type="presOf" srcId="{EB8BEE95-5B41-4C69-83C9-B97E4B3DA85B}" destId="{D695D293-C9E5-4A3C-91C1-4E7D438E5A5F}" srcOrd="0" destOrd="0" presId="urn:microsoft.com/office/officeart/2005/8/layout/vList3"/>
    <dgm:cxn modelId="{411679D9-061D-40C7-8A4C-F01CE5013D96}" type="presOf" srcId="{86500F9C-B894-49B1-84ED-68C382BC8405}" destId="{CFB1AAA6-EE87-4ADD-AD09-E3116C49A275}" srcOrd="0" destOrd="0" presId="urn:microsoft.com/office/officeart/2005/8/layout/vList3"/>
    <dgm:cxn modelId="{C435C5FC-8962-4D2B-8D7D-C81D38C10516}" srcId="{86500F9C-B894-49B1-84ED-68C382BC8405}" destId="{4CEC7AEA-DB37-4BA1-B5DF-31E1A8D3405B}" srcOrd="1" destOrd="0" parTransId="{9B0334F8-9B07-4D12-8CB4-D07332FD9715}" sibTransId="{EDB055E7-1918-4DA9-84AD-13A50275EB22}"/>
    <dgm:cxn modelId="{4C1F7718-3729-4359-9A3D-526C00978FE3}" type="presParOf" srcId="{CFB1AAA6-EE87-4ADD-AD09-E3116C49A275}" destId="{8EF2D86D-C868-440C-92F7-62EB0AD5CC32}" srcOrd="0" destOrd="0" presId="urn:microsoft.com/office/officeart/2005/8/layout/vList3"/>
    <dgm:cxn modelId="{98D29683-91BE-47E9-BAFF-AE418C2AAA64}" type="presParOf" srcId="{8EF2D86D-C868-440C-92F7-62EB0AD5CC32}" destId="{64D699FB-7E22-4DEA-8143-769E46D6AF4F}" srcOrd="0" destOrd="0" presId="urn:microsoft.com/office/officeart/2005/8/layout/vList3"/>
    <dgm:cxn modelId="{C04DB73F-424E-4E6F-B9AB-F8EF9BA18FBD}" type="presParOf" srcId="{8EF2D86D-C868-440C-92F7-62EB0AD5CC32}" destId="{D695D293-C9E5-4A3C-91C1-4E7D438E5A5F}" srcOrd="1" destOrd="0" presId="urn:microsoft.com/office/officeart/2005/8/layout/vList3"/>
    <dgm:cxn modelId="{9DAAEAB5-D530-43B1-9EF7-8400A703444C}" type="presParOf" srcId="{CFB1AAA6-EE87-4ADD-AD09-E3116C49A275}" destId="{B18117D6-533D-459E-8CD9-260FF751CA4F}" srcOrd="1" destOrd="0" presId="urn:microsoft.com/office/officeart/2005/8/layout/vList3"/>
    <dgm:cxn modelId="{D240BA0D-9C64-4489-B8A3-FB0AE567EF6D}" type="presParOf" srcId="{CFB1AAA6-EE87-4ADD-AD09-E3116C49A275}" destId="{2D7E6BE9-7D7E-4022-8F9D-8ACD6E9B45E3}" srcOrd="2" destOrd="0" presId="urn:microsoft.com/office/officeart/2005/8/layout/vList3"/>
    <dgm:cxn modelId="{9EC164EB-08B6-4636-B873-584EC11ED76B}" type="presParOf" srcId="{2D7E6BE9-7D7E-4022-8F9D-8ACD6E9B45E3}" destId="{76DFBA7F-F701-4502-A9EE-1D03E27FABF8}" srcOrd="0" destOrd="0" presId="urn:microsoft.com/office/officeart/2005/8/layout/vList3"/>
    <dgm:cxn modelId="{285E67FB-0448-4CB8-97AE-B895C867D86C}" type="presParOf" srcId="{2D7E6BE9-7D7E-4022-8F9D-8ACD6E9B45E3}" destId="{38380AE8-AA63-4E06-BB06-0C48FE9FCBC5}" srcOrd="1" destOrd="0" presId="urn:microsoft.com/office/officeart/2005/8/layout/vList3"/>
    <dgm:cxn modelId="{1A9F17C0-067B-4149-B62D-FDFA5B84432D}" type="presParOf" srcId="{CFB1AAA6-EE87-4ADD-AD09-E3116C49A275}" destId="{7F7AE99B-B81C-46FD-9E15-E59103F7A887}" srcOrd="3" destOrd="0" presId="urn:microsoft.com/office/officeart/2005/8/layout/vList3"/>
    <dgm:cxn modelId="{691C1F3C-1636-4122-94C2-6DEA87ADCC19}" type="presParOf" srcId="{CFB1AAA6-EE87-4ADD-AD09-E3116C49A275}" destId="{65CFC255-E1B6-46B0-A7DD-F63E2A7B079A}" srcOrd="4" destOrd="0" presId="urn:microsoft.com/office/officeart/2005/8/layout/vList3"/>
    <dgm:cxn modelId="{673FF656-18F5-4500-A9F1-E4912D189235}" type="presParOf" srcId="{65CFC255-E1B6-46B0-A7DD-F63E2A7B079A}" destId="{4C24AF30-7760-4AE1-A117-283FE7BDE878}" srcOrd="0" destOrd="0" presId="urn:microsoft.com/office/officeart/2005/8/layout/vList3"/>
    <dgm:cxn modelId="{E489653F-EC33-4A26-9B02-BB2116301988}" type="presParOf" srcId="{65CFC255-E1B6-46B0-A7DD-F63E2A7B079A}" destId="{62100E8A-DF08-4413-80C5-D2E9FE05A07F}" srcOrd="1" destOrd="0" presId="urn:microsoft.com/office/officeart/2005/8/layout/vList3"/>
    <dgm:cxn modelId="{A124F4D3-0C6A-4288-B5D3-8D15AFAFA3A4}" type="presParOf" srcId="{CFB1AAA6-EE87-4ADD-AD09-E3116C49A275}" destId="{15F2371E-982F-4FA3-B3CA-3AAA702DFB39}" srcOrd="5" destOrd="0" presId="urn:microsoft.com/office/officeart/2005/8/layout/vList3"/>
    <dgm:cxn modelId="{312D82F4-418E-4D90-A18E-DE6091810725}" type="presParOf" srcId="{CFB1AAA6-EE87-4ADD-AD09-E3116C49A275}" destId="{C3E77630-5239-4C73-B073-E887D2F4721C}" srcOrd="6" destOrd="0" presId="urn:microsoft.com/office/officeart/2005/8/layout/vList3"/>
    <dgm:cxn modelId="{AF52FD25-301C-49D4-B965-4A8C4DE818A6}" type="presParOf" srcId="{C3E77630-5239-4C73-B073-E887D2F4721C}" destId="{3D74E763-34C0-462C-BA80-0656DAFBF218}" srcOrd="0" destOrd="0" presId="urn:microsoft.com/office/officeart/2005/8/layout/vList3"/>
    <dgm:cxn modelId="{7FC97355-CD65-46B3-88B9-28AF4B2DFC19}" type="presParOf" srcId="{C3E77630-5239-4C73-B073-E887D2F4721C}" destId="{7B901AC8-FF57-4DF4-9B4B-D433B9310E3E}" srcOrd="1" destOrd="0" presId="urn:microsoft.com/office/officeart/2005/8/layout/vList3"/>
    <dgm:cxn modelId="{E1FC0248-2BD0-4548-B2FF-C7AFC795944C}" type="presParOf" srcId="{CFB1AAA6-EE87-4ADD-AD09-E3116C49A275}" destId="{FFE26DA7-DD29-4460-BC84-4442DF2013C9}" srcOrd="7" destOrd="0" presId="urn:microsoft.com/office/officeart/2005/8/layout/vList3"/>
    <dgm:cxn modelId="{54B43E35-5AC2-4887-9637-ABA04B4B47F4}" type="presParOf" srcId="{CFB1AAA6-EE87-4ADD-AD09-E3116C49A275}" destId="{E81E0971-00D3-4270-808F-CDA91C1BAE92}" srcOrd="8" destOrd="0" presId="urn:microsoft.com/office/officeart/2005/8/layout/vList3"/>
    <dgm:cxn modelId="{0A847DD3-8523-4AE2-B704-0EE8F8643E78}" type="presParOf" srcId="{E81E0971-00D3-4270-808F-CDA91C1BAE92}" destId="{0D1658A5-F333-4193-B144-45E6F22AB31B}" srcOrd="0" destOrd="0" presId="urn:microsoft.com/office/officeart/2005/8/layout/vList3"/>
    <dgm:cxn modelId="{45FFA56B-9A6E-4D82-94AB-B93828548263}" type="presParOf" srcId="{E81E0971-00D3-4270-808F-CDA91C1BAE92}" destId="{0286C347-F478-4AE8-BF92-0DF3C141149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710DA4-DA7E-40D2-8696-F36FF1EB76F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963626E-433A-4F7F-A80C-3C4A617A3588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050" b="0" dirty="0"/>
            <a:t>Part-Time Instructional Staff Contact Template</a:t>
          </a:r>
        </a:p>
      </dgm:t>
    </dgm:pt>
    <dgm:pt modelId="{2D04C64A-0B46-412C-908D-C00227B45B9F}" type="parTrans" cxnId="{D23D4A89-4A3C-4CA1-B0FA-0DDB0EDE6601}">
      <dgm:prSet/>
      <dgm:spPr/>
      <dgm:t>
        <a:bodyPr/>
        <a:lstStyle/>
        <a:p>
          <a:endParaRPr lang="en-US"/>
        </a:p>
      </dgm:t>
    </dgm:pt>
    <dgm:pt modelId="{8193404F-DC33-47EF-A135-C1E2BC59CEF8}" type="sibTrans" cxnId="{D23D4A89-4A3C-4CA1-B0FA-0DDB0EDE6601}">
      <dgm:prSet/>
      <dgm:spPr/>
      <dgm:t>
        <a:bodyPr/>
        <a:lstStyle/>
        <a:p>
          <a:endParaRPr lang="en-US"/>
        </a:p>
      </dgm:t>
    </dgm:pt>
    <dgm:pt modelId="{CCC3D359-9009-42FA-9B38-86957E16CA4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050" b="0" dirty="0"/>
            <a:t>Part-Time Classified Civil Service Contact Template</a:t>
          </a:r>
        </a:p>
      </dgm:t>
    </dgm:pt>
    <dgm:pt modelId="{DEDB5DC8-4619-4CEF-978C-E613432DBE11}" type="parTrans" cxnId="{27CD0C9D-056E-4781-B159-7B25E17259DE}">
      <dgm:prSet/>
      <dgm:spPr/>
      <dgm:t>
        <a:bodyPr/>
        <a:lstStyle/>
        <a:p>
          <a:endParaRPr lang="en-US"/>
        </a:p>
      </dgm:t>
    </dgm:pt>
    <dgm:pt modelId="{15FD5497-7A56-4902-BF31-2D5A5DF2184F}" type="sibTrans" cxnId="{27CD0C9D-056E-4781-B159-7B25E17259DE}">
      <dgm:prSet/>
      <dgm:spPr/>
      <dgm:t>
        <a:bodyPr/>
        <a:lstStyle/>
        <a:p>
          <a:endParaRPr lang="en-US"/>
        </a:p>
      </dgm:t>
    </dgm:pt>
    <dgm:pt modelId="{5AA73369-62C2-4089-B240-C65F33A90DE3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050" b="0" dirty="0"/>
            <a:t>New Hire Tracker</a:t>
          </a:r>
        </a:p>
      </dgm:t>
    </dgm:pt>
    <dgm:pt modelId="{B0D59E7E-D9AD-4DCA-9F99-CF2069A31D76}" type="parTrans" cxnId="{AC6DBF94-6E90-4CC5-9F49-8ADA3834CF47}">
      <dgm:prSet/>
      <dgm:spPr/>
      <dgm:t>
        <a:bodyPr/>
        <a:lstStyle/>
        <a:p>
          <a:endParaRPr lang="en-US"/>
        </a:p>
      </dgm:t>
    </dgm:pt>
    <dgm:pt modelId="{0DCC0CE2-EC69-4288-8AE0-9B2A34E5D70C}" type="sibTrans" cxnId="{AC6DBF94-6E90-4CC5-9F49-8ADA3834CF47}">
      <dgm:prSet/>
      <dgm:spPr/>
      <dgm:t>
        <a:bodyPr/>
        <a:lstStyle/>
        <a:p>
          <a:endParaRPr lang="en-US"/>
        </a:p>
      </dgm:t>
    </dgm:pt>
    <dgm:pt modelId="{6484EA7B-64BC-4C6A-A713-6F84C0C7E47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050" b="0" dirty="0"/>
            <a:t>New Hire Form</a:t>
          </a:r>
        </a:p>
      </dgm:t>
    </dgm:pt>
    <dgm:pt modelId="{CE136BDB-28E5-4387-9037-2F634A550D75}" type="parTrans" cxnId="{DB6DF554-B082-4448-A8FB-FA00ED9CE41C}">
      <dgm:prSet/>
      <dgm:spPr/>
      <dgm:t>
        <a:bodyPr/>
        <a:lstStyle/>
        <a:p>
          <a:endParaRPr lang="en-US"/>
        </a:p>
      </dgm:t>
    </dgm:pt>
    <dgm:pt modelId="{BD3894C7-AEFE-42AB-B0DE-22F6DC635F91}" type="sibTrans" cxnId="{DB6DF554-B082-4448-A8FB-FA00ED9CE41C}">
      <dgm:prSet/>
      <dgm:spPr/>
      <dgm:t>
        <a:bodyPr/>
        <a:lstStyle/>
        <a:p>
          <a:endParaRPr lang="en-US"/>
        </a:p>
      </dgm:t>
    </dgm:pt>
    <dgm:pt modelId="{68DA2F20-8877-4405-8377-77C75791BCD7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050" b="0" dirty="0"/>
            <a:t>Payroll Schedules</a:t>
          </a:r>
        </a:p>
      </dgm:t>
    </dgm:pt>
    <dgm:pt modelId="{24704B39-709D-4D5B-9415-7315635A35D8}" type="parTrans" cxnId="{48171AC9-51F7-4CA5-A89D-BA03408A1C0E}">
      <dgm:prSet/>
      <dgm:spPr/>
      <dgm:t>
        <a:bodyPr/>
        <a:lstStyle/>
        <a:p>
          <a:endParaRPr lang="en-US"/>
        </a:p>
      </dgm:t>
    </dgm:pt>
    <dgm:pt modelId="{E6EEDC05-6F70-49BF-AF74-9EF8B836ADF7}" type="sibTrans" cxnId="{48171AC9-51F7-4CA5-A89D-BA03408A1C0E}">
      <dgm:prSet/>
      <dgm:spPr/>
      <dgm:t>
        <a:bodyPr/>
        <a:lstStyle/>
        <a:p>
          <a:endParaRPr lang="en-US"/>
        </a:p>
      </dgm:t>
    </dgm:pt>
    <dgm:pt modelId="{D8627146-8DEE-48BF-BD62-A4878D1C2AC1}" type="pres">
      <dgm:prSet presAssocID="{AC710DA4-DA7E-40D2-8696-F36FF1EB76F3}" presName="root" presStyleCnt="0">
        <dgm:presLayoutVars>
          <dgm:dir/>
          <dgm:resizeHandles val="exact"/>
        </dgm:presLayoutVars>
      </dgm:prSet>
      <dgm:spPr/>
    </dgm:pt>
    <dgm:pt modelId="{B44A2732-D262-4298-98C9-5242B1CFEE7D}" type="pres">
      <dgm:prSet presAssocID="{CCC3D359-9009-42FA-9B38-86957E16CA45}" presName="compNode" presStyleCnt="0"/>
      <dgm:spPr/>
    </dgm:pt>
    <dgm:pt modelId="{5F94D97A-9884-4F4B-BA08-E31514A7C70B}" type="pres">
      <dgm:prSet presAssocID="{CCC3D359-9009-42FA-9B38-86957E16CA45}" presName="iconRect" presStyleLbl="node1" presStyleIdx="0" presStyleCnt="5"/>
      <dgm:spPr>
        <a:blipFill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B8D8569A-8B41-4211-9F09-E3AAB967AEB4}" type="pres">
      <dgm:prSet presAssocID="{CCC3D359-9009-42FA-9B38-86957E16CA45}" presName="iconSpace" presStyleCnt="0"/>
      <dgm:spPr/>
    </dgm:pt>
    <dgm:pt modelId="{5EF83703-43D3-4BF6-B91F-988139DB919C}" type="pres">
      <dgm:prSet presAssocID="{CCC3D359-9009-42FA-9B38-86957E16CA45}" presName="parTx" presStyleLbl="revTx" presStyleIdx="0" presStyleCnt="10" custLinFactNeighborX="0">
        <dgm:presLayoutVars>
          <dgm:chMax val="0"/>
          <dgm:chPref val="0"/>
        </dgm:presLayoutVars>
      </dgm:prSet>
      <dgm:spPr/>
    </dgm:pt>
    <dgm:pt modelId="{415B1AD2-0B96-4F28-8F09-E7F5B2C792CF}" type="pres">
      <dgm:prSet presAssocID="{CCC3D359-9009-42FA-9B38-86957E16CA45}" presName="txSpace" presStyleCnt="0"/>
      <dgm:spPr/>
    </dgm:pt>
    <dgm:pt modelId="{4FC69FBC-B84D-4F98-A372-112ACC2469F3}" type="pres">
      <dgm:prSet presAssocID="{CCC3D359-9009-42FA-9B38-86957E16CA45}" presName="desTx" presStyleLbl="revTx" presStyleIdx="1" presStyleCnt="10">
        <dgm:presLayoutVars/>
      </dgm:prSet>
      <dgm:spPr/>
    </dgm:pt>
    <dgm:pt modelId="{F403941E-93D3-44C1-B34C-5B6EFFDB6446}" type="pres">
      <dgm:prSet presAssocID="{15FD5497-7A56-4902-BF31-2D5A5DF2184F}" presName="sibTrans" presStyleCnt="0"/>
      <dgm:spPr/>
    </dgm:pt>
    <dgm:pt modelId="{F4E64BB0-3630-46B5-B24B-217E86BBCD93}" type="pres">
      <dgm:prSet presAssocID="{1963626E-433A-4F7F-A80C-3C4A617A3588}" presName="compNode" presStyleCnt="0"/>
      <dgm:spPr/>
    </dgm:pt>
    <dgm:pt modelId="{AFBD5072-E91D-43F0-AD53-4AC88F17A72C}" type="pres">
      <dgm:prSet presAssocID="{1963626E-433A-4F7F-A80C-3C4A617A3588}" presName="iconRect" presStyleLbl="node1" presStyleIdx="1" presStyleCnt="5"/>
      <dgm:spPr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2C64F5CB-6159-4597-8F6D-C45AB4A18216}" type="pres">
      <dgm:prSet presAssocID="{1963626E-433A-4F7F-A80C-3C4A617A3588}" presName="iconSpace" presStyleCnt="0"/>
      <dgm:spPr/>
    </dgm:pt>
    <dgm:pt modelId="{62E846FF-1757-4D3E-8A19-12AB23B01382}" type="pres">
      <dgm:prSet presAssocID="{1963626E-433A-4F7F-A80C-3C4A617A3588}" presName="parTx" presStyleLbl="revTx" presStyleIdx="2" presStyleCnt="10">
        <dgm:presLayoutVars>
          <dgm:chMax val="0"/>
          <dgm:chPref val="0"/>
        </dgm:presLayoutVars>
      </dgm:prSet>
      <dgm:spPr/>
    </dgm:pt>
    <dgm:pt modelId="{A7967660-8FAB-4121-84E9-46854B5C9742}" type="pres">
      <dgm:prSet presAssocID="{1963626E-433A-4F7F-A80C-3C4A617A3588}" presName="txSpace" presStyleCnt="0"/>
      <dgm:spPr/>
    </dgm:pt>
    <dgm:pt modelId="{6FBBF2F4-050F-47F8-8C94-E211220485F9}" type="pres">
      <dgm:prSet presAssocID="{1963626E-433A-4F7F-A80C-3C4A617A3588}" presName="desTx" presStyleLbl="revTx" presStyleIdx="3" presStyleCnt="10">
        <dgm:presLayoutVars/>
      </dgm:prSet>
      <dgm:spPr/>
    </dgm:pt>
    <dgm:pt modelId="{F71D40D3-2217-4682-A8EC-C384277EBC87}" type="pres">
      <dgm:prSet presAssocID="{8193404F-DC33-47EF-A135-C1E2BC59CEF8}" presName="sibTrans" presStyleCnt="0"/>
      <dgm:spPr/>
    </dgm:pt>
    <dgm:pt modelId="{47332891-6156-484B-98F9-62B13E7D4552}" type="pres">
      <dgm:prSet presAssocID="{5AA73369-62C2-4089-B240-C65F33A90DE3}" presName="compNode" presStyleCnt="0"/>
      <dgm:spPr/>
    </dgm:pt>
    <dgm:pt modelId="{52C3EA8E-E0F1-49D4-8024-15A9057C4CC6}" type="pres">
      <dgm:prSet presAssocID="{5AA73369-62C2-4089-B240-C65F33A90DE3}" presName="iconRect" presStyleLbl="node1" presStyleIdx="2" presStyleCnt="5"/>
      <dgm:spPr>
        <a:blipFill>
          <a:blip xmlns:r="http://schemas.openxmlformats.org/officeDocument/2006/relationships"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/>
          </dgm14:cNvPr>
        </a:ext>
      </dgm:extLst>
    </dgm:pt>
    <dgm:pt modelId="{ACEBBD70-5828-45E3-9845-95760E8955BE}" type="pres">
      <dgm:prSet presAssocID="{5AA73369-62C2-4089-B240-C65F33A90DE3}" presName="iconSpace" presStyleCnt="0"/>
      <dgm:spPr/>
    </dgm:pt>
    <dgm:pt modelId="{EFF64FC3-455F-4D93-B4FD-822B91965403}" type="pres">
      <dgm:prSet presAssocID="{5AA73369-62C2-4089-B240-C65F33A90DE3}" presName="parTx" presStyleLbl="revTx" presStyleIdx="4" presStyleCnt="10">
        <dgm:presLayoutVars>
          <dgm:chMax val="0"/>
          <dgm:chPref val="0"/>
        </dgm:presLayoutVars>
      </dgm:prSet>
      <dgm:spPr/>
    </dgm:pt>
    <dgm:pt modelId="{68665994-F4AA-45B6-AD53-1D8C17CB73FD}" type="pres">
      <dgm:prSet presAssocID="{5AA73369-62C2-4089-B240-C65F33A90DE3}" presName="txSpace" presStyleCnt="0"/>
      <dgm:spPr/>
    </dgm:pt>
    <dgm:pt modelId="{68A3D148-7CA7-4A1B-9971-6D315F29DD34}" type="pres">
      <dgm:prSet presAssocID="{5AA73369-62C2-4089-B240-C65F33A90DE3}" presName="desTx" presStyleLbl="revTx" presStyleIdx="5" presStyleCnt="10">
        <dgm:presLayoutVars/>
      </dgm:prSet>
      <dgm:spPr/>
    </dgm:pt>
    <dgm:pt modelId="{51E0E835-71AF-453C-A341-A6D5460ACD17}" type="pres">
      <dgm:prSet presAssocID="{0DCC0CE2-EC69-4288-8AE0-9B2A34E5D70C}" presName="sibTrans" presStyleCnt="0"/>
      <dgm:spPr/>
    </dgm:pt>
    <dgm:pt modelId="{780E617E-7E03-40D4-8998-C2EB4A0C6979}" type="pres">
      <dgm:prSet presAssocID="{6484EA7B-64BC-4C6A-A713-6F84C0C7E47A}" presName="compNode" presStyleCnt="0"/>
      <dgm:spPr/>
    </dgm:pt>
    <dgm:pt modelId="{336DD4C5-6B87-48D2-BCA5-D241D4E32CD3}" type="pres">
      <dgm:prSet presAssocID="{6484EA7B-64BC-4C6A-A713-6F84C0C7E47A}" presName="iconRect" presStyleLbl="node1" presStyleIdx="3" presStyleCnt="5"/>
      <dgm:spPr>
        <a:blipFill>
          <a:blip xmlns:r="http://schemas.openxmlformats.org/officeDocument/2006/relationships"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/>
          </dgm14:cNvPr>
        </a:ext>
      </dgm:extLst>
    </dgm:pt>
    <dgm:pt modelId="{6CA13861-4244-4ED0-B716-27C3A45B73F2}" type="pres">
      <dgm:prSet presAssocID="{6484EA7B-64BC-4C6A-A713-6F84C0C7E47A}" presName="iconSpace" presStyleCnt="0"/>
      <dgm:spPr/>
    </dgm:pt>
    <dgm:pt modelId="{E2BC2A14-D3C6-4427-962E-1780FDE208BB}" type="pres">
      <dgm:prSet presAssocID="{6484EA7B-64BC-4C6A-A713-6F84C0C7E47A}" presName="parTx" presStyleLbl="revTx" presStyleIdx="6" presStyleCnt="10">
        <dgm:presLayoutVars>
          <dgm:chMax val="0"/>
          <dgm:chPref val="0"/>
        </dgm:presLayoutVars>
      </dgm:prSet>
      <dgm:spPr/>
    </dgm:pt>
    <dgm:pt modelId="{1B46F67C-19EA-4545-9B72-1FDCD14E5CCE}" type="pres">
      <dgm:prSet presAssocID="{6484EA7B-64BC-4C6A-A713-6F84C0C7E47A}" presName="txSpace" presStyleCnt="0"/>
      <dgm:spPr/>
    </dgm:pt>
    <dgm:pt modelId="{315D62BA-FE32-4C4F-80FB-836AADD421DA}" type="pres">
      <dgm:prSet presAssocID="{6484EA7B-64BC-4C6A-A713-6F84C0C7E47A}" presName="desTx" presStyleLbl="revTx" presStyleIdx="7" presStyleCnt="10">
        <dgm:presLayoutVars/>
      </dgm:prSet>
      <dgm:spPr/>
    </dgm:pt>
    <dgm:pt modelId="{E62DCB04-4EAC-4264-9A7C-D45B7B668A9E}" type="pres">
      <dgm:prSet presAssocID="{BD3894C7-AEFE-42AB-B0DE-22F6DC635F91}" presName="sibTrans" presStyleCnt="0"/>
      <dgm:spPr/>
    </dgm:pt>
    <dgm:pt modelId="{4A3E482E-C858-4710-8E03-BD5D1E7A5454}" type="pres">
      <dgm:prSet presAssocID="{68DA2F20-8877-4405-8377-77C75791BCD7}" presName="compNode" presStyleCnt="0"/>
      <dgm:spPr/>
    </dgm:pt>
    <dgm:pt modelId="{D0769525-A5B5-40EA-AF50-12CEA9DF2953}" type="pres">
      <dgm:prSet presAssocID="{68DA2F20-8877-4405-8377-77C75791BCD7}" presName="iconRect" presStyleLbl="node1" presStyleIdx="4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ying Money outline">
            <a:hlinkClick xmlns:r="http://schemas.openxmlformats.org/officeDocument/2006/relationships" r:id="rId10"/>
          </dgm14:cNvPr>
        </a:ext>
      </dgm:extLst>
    </dgm:pt>
    <dgm:pt modelId="{DD024AF5-9BCE-44B3-929E-27C28EABBC1E}" type="pres">
      <dgm:prSet presAssocID="{68DA2F20-8877-4405-8377-77C75791BCD7}" presName="iconSpace" presStyleCnt="0"/>
      <dgm:spPr/>
    </dgm:pt>
    <dgm:pt modelId="{D87DE0BD-79CB-4D91-8F9D-79841F012AD3}" type="pres">
      <dgm:prSet presAssocID="{68DA2F20-8877-4405-8377-77C75791BCD7}" presName="parTx" presStyleLbl="revTx" presStyleIdx="8" presStyleCnt="10">
        <dgm:presLayoutVars>
          <dgm:chMax val="0"/>
          <dgm:chPref val="0"/>
        </dgm:presLayoutVars>
      </dgm:prSet>
      <dgm:spPr/>
    </dgm:pt>
    <dgm:pt modelId="{450FA27B-A238-4ED9-B163-B0BA7BA748ED}" type="pres">
      <dgm:prSet presAssocID="{68DA2F20-8877-4405-8377-77C75791BCD7}" presName="txSpace" presStyleCnt="0"/>
      <dgm:spPr/>
    </dgm:pt>
    <dgm:pt modelId="{89B7C70E-5467-4689-8BAA-7CE8612EF7D3}" type="pres">
      <dgm:prSet presAssocID="{68DA2F20-8877-4405-8377-77C75791BCD7}" presName="desTx" presStyleLbl="revTx" presStyleIdx="9" presStyleCnt="10">
        <dgm:presLayoutVars/>
      </dgm:prSet>
      <dgm:spPr/>
    </dgm:pt>
  </dgm:ptLst>
  <dgm:cxnLst>
    <dgm:cxn modelId="{4275A018-9EFD-4A70-A1E0-69C265CB2FFD}" type="presOf" srcId="{1963626E-433A-4F7F-A80C-3C4A617A3588}" destId="{62E846FF-1757-4D3E-8A19-12AB23B01382}" srcOrd="0" destOrd="0" presId="urn:microsoft.com/office/officeart/2018/2/layout/IconLabelDescriptionList"/>
    <dgm:cxn modelId="{46B30154-6EEF-47D3-A635-548CC56526C5}" type="presOf" srcId="{68DA2F20-8877-4405-8377-77C75791BCD7}" destId="{D87DE0BD-79CB-4D91-8F9D-79841F012AD3}" srcOrd="0" destOrd="0" presId="urn:microsoft.com/office/officeart/2018/2/layout/IconLabelDescriptionList"/>
    <dgm:cxn modelId="{DB6DF554-B082-4448-A8FB-FA00ED9CE41C}" srcId="{AC710DA4-DA7E-40D2-8696-F36FF1EB76F3}" destId="{6484EA7B-64BC-4C6A-A713-6F84C0C7E47A}" srcOrd="3" destOrd="0" parTransId="{CE136BDB-28E5-4387-9037-2F634A550D75}" sibTransId="{BD3894C7-AEFE-42AB-B0DE-22F6DC635F91}"/>
    <dgm:cxn modelId="{D23D4A89-4A3C-4CA1-B0FA-0DDB0EDE6601}" srcId="{AC710DA4-DA7E-40D2-8696-F36FF1EB76F3}" destId="{1963626E-433A-4F7F-A80C-3C4A617A3588}" srcOrd="1" destOrd="0" parTransId="{2D04C64A-0B46-412C-908D-C00227B45B9F}" sibTransId="{8193404F-DC33-47EF-A135-C1E2BC59CEF8}"/>
    <dgm:cxn modelId="{AC6DBF94-6E90-4CC5-9F49-8ADA3834CF47}" srcId="{AC710DA4-DA7E-40D2-8696-F36FF1EB76F3}" destId="{5AA73369-62C2-4089-B240-C65F33A90DE3}" srcOrd="2" destOrd="0" parTransId="{B0D59E7E-D9AD-4DCA-9F99-CF2069A31D76}" sibTransId="{0DCC0CE2-EC69-4288-8AE0-9B2A34E5D70C}"/>
    <dgm:cxn modelId="{27CD0C9D-056E-4781-B159-7B25E17259DE}" srcId="{AC710DA4-DA7E-40D2-8696-F36FF1EB76F3}" destId="{CCC3D359-9009-42FA-9B38-86957E16CA45}" srcOrd="0" destOrd="0" parTransId="{DEDB5DC8-4619-4CEF-978C-E613432DBE11}" sibTransId="{15FD5497-7A56-4902-BF31-2D5A5DF2184F}"/>
    <dgm:cxn modelId="{C0CD349E-59EE-467C-A334-9A263D8EED12}" type="presOf" srcId="{AC710DA4-DA7E-40D2-8696-F36FF1EB76F3}" destId="{D8627146-8DEE-48BF-BD62-A4878D1C2AC1}" srcOrd="0" destOrd="0" presId="urn:microsoft.com/office/officeart/2018/2/layout/IconLabelDescriptionList"/>
    <dgm:cxn modelId="{21E165B9-C41B-4CC6-B07F-2DC6E929C7C7}" type="presOf" srcId="{5AA73369-62C2-4089-B240-C65F33A90DE3}" destId="{EFF64FC3-455F-4D93-B4FD-822B91965403}" srcOrd="0" destOrd="0" presId="urn:microsoft.com/office/officeart/2018/2/layout/IconLabelDescriptionList"/>
    <dgm:cxn modelId="{48171AC9-51F7-4CA5-A89D-BA03408A1C0E}" srcId="{AC710DA4-DA7E-40D2-8696-F36FF1EB76F3}" destId="{68DA2F20-8877-4405-8377-77C75791BCD7}" srcOrd="4" destOrd="0" parTransId="{24704B39-709D-4D5B-9415-7315635A35D8}" sibTransId="{E6EEDC05-6F70-49BF-AF74-9EF8B836ADF7}"/>
    <dgm:cxn modelId="{899E0BDC-93ED-4388-9A38-F353030CC2AB}" type="presOf" srcId="{6484EA7B-64BC-4C6A-A713-6F84C0C7E47A}" destId="{E2BC2A14-D3C6-4427-962E-1780FDE208BB}" srcOrd="0" destOrd="0" presId="urn:microsoft.com/office/officeart/2018/2/layout/IconLabelDescriptionList"/>
    <dgm:cxn modelId="{757F6DEF-9DC7-4F29-B6FD-BC4AB665C989}" type="presOf" srcId="{CCC3D359-9009-42FA-9B38-86957E16CA45}" destId="{5EF83703-43D3-4BF6-B91F-988139DB919C}" srcOrd="0" destOrd="0" presId="urn:microsoft.com/office/officeart/2018/2/layout/IconLabelDescriptionList"/>
    <dgm:cxn modelId="{68453C47-1F6B-4EAB-8142-9CC37E074DAF}" type="presParOf" srcId="{D8627146-8DEE-48BF-BD62-A4878D1C2AC1}" destId="{B44A2732-D262-4298-98C9-5242B1CFEE7D}" srcOrd="0" destOrd="0" presId="urn:microsoft.com/office/officeart/2018/2/layout/IconLabelDescriptionList"/>
    <dgm:cxn modelId="{AD26C72C-91FE-4BDA-9580-6566ED5E51F0}" type="presParOf" srcId="{B44A2732-D262-4298-98C9-5242B1CFEE7D}" destId="{5F94D97A-9884-4F4B-BA08-E31514A7C70B}" srcOrd="0" destOrd="0" presId="urn:microsoft.com/office/officeart/2018/2/layout/IconLabelDescriptionList"/>
    <dgm:cxn modelId="{1BF25198-1F2E-403D-A171-9AE1B75FAB24}" type="presParOf" srcId="{B44A2732-D262-4298-98C9-5242B1CFEE7D}" destId="{B8D8569A-8B41-4211-9F09-E3AAB967AEB4}" srcOrd="1" destOrd="0" presId="urn:microsoft.com/office/officeart/2018/2/layout/IconLabelDescriptionList"/>
    <dgm:cxn modelId="{9A818B43-22A9-4ADF-A596-741290CD5B67}" type="presParOf" srcId="{B44A2732-D262-4298-98C9-5242B1CFEE7D}" destId="{5EF83703-43D3-4BF6-B91F-988139DB919C}" srcOrd="2" destOrd="0" presId="urn:microsoft.com/office/officeart/2018/2/layout/IconLabelDescriptionList"/>
    <dgm:cxn modelId="{6BBBFEF9-071D-4B89-98C4-C78D82B1F29B}" type="presParOf" srcId="{B44A2732-D262-4298-98C9-5242B1CFEE7D}" destId="{415B1AD2-0B96-4F28-8F09-E7F5B2C792CF}" srcOrd="3" destOrd="0" presId="urn:microsoft.com/office/officeart/2018/2/layout/IconLabelDescriptionList"/>
    <dgm:cxn modelId="{05467131-E475-4FAF-8A7A-792E8D30D56C}" type="presParOf" srcId="{B44A2732-D262-4298-98C9-5242B1CFEE7D}" destId="{4FC69FBC-B84D-4F98-A372-112ACC2469F3}" srcOrd="4" destOrd="0" presId="urn:microsoft.com/office/officeart/2018/2/layout/IconLabelDescriptionList"/>
    <dgm:cxn modelId="{C7DF7D94-5AF6-465F-84AB-22D58F7EC07F}" type="presParOf" srcId="{D8627146-8DEE-48BF-BD62-A4878D1C2AC1}" destId="{F403941E-93D3-44C1-B34C-5B6EFFDB6446}" srcOrd="1" destOrd="0" presId="urn:microsoft.com/office/officeart/2018/2/layout/IconLabelDescriptionList"/>
    <dgm:cxn modelId="{F60BCDF1-F9F0-438D-B6C3-67F3E919ADCB}" type="presParOf" srcId="{D8627146-8DEE-48BF-BD62-A4878D1C2AC1}" destId="{F4E64BB0-3630-46B5-B24B-217E86BBCD93}" srcOrd="2" destOrd="0" presId="urn:microsoft.com/office/officeart/2018/2/layout/IconLabelDescriptionList"/>
    <dgm:cxn modelId="{43CDF81E-537A-4380-9310-357BEF69B83C}" type="presParOf" srcId="{F4E64BB0-3630-46B5-B24B-217E86BBCD93}" destId="{AFBD5072-E91D-43F0-AD53-4AC88F17A72C}" srcOrd="0" destOrd="0" presId="urn:microsoft.com/office/officeart/2018/2/layout/IconLabelDescriptionList"/>
    <dgm:cxn modelId="{57E0FC13-6DD8-47D7-BBAB-F1E36E023199}" type="presParOf" srcId="{F4E64BB0-3630-46B5-B24B-217E86BBCD93}" destId="{2C64F5CB-6159-4597-8F6D-C45AB4A18216}" srcOrd="1" destOrd="0" presId="urn:microsoft.com/office/officeart/2018/2/layout/IconLabelDescriptionList"/>
    <dgm:cxn modelId="{30EC97D8-D9B5-4347-A750-3559CBB9A2C0}" type="presParOf" srcId="{F4E64BB0-3630-46B5-B24B-217E86BBCD93}" destId="{62E846FF-1757-4D3E-8A19-12AB23B01382}" srcOrd="2" destOrd="0" presId="urn:microsoft.com/office/officeart/2018/2/layout/IconLabelDescriptionList"/>
    <dgm:cxn modelId="{0D9E68F7-344D-4B1A-BAD0-32C14FC5E763}" type="presParOf" srcId="{F4E64BB0-3630-46B5-B24B-217E86BBCD93}" destId="{A7967660-8FAB-4121-84E9-46854B5C9742}" srcOrd="3" destOrd="0" presId="urn:microsoft.com/office/officeart/2018/2/layout/IconLabelDescriptionList"/>
    <dgm:cxn modelId="{F1BCA736-520D-4AEB-8616-195F22A1C152}" type="presParOf" srcId="{F4E64BB0-3630-46B5-B24B-217E86BBCD93}" destId="{6FBBF2F4-050F-47F8-8C94-E211220485F9}" srcOrd="4" destOrd="0" presId="urn:microsoft.com/office/officeart/2018/2/layout/IconLabelDescriptionList"/>
    <dgm:cxn modelId="{19B917BA-BD10-4085-AB4A-732397E4A43D}" type="presParOf" srcId="{D8627146-8DEE-48BF-BD62-A4878D1C2AC1}" destId="{F71D40D3-2217-4682-A8EC-C384277EBC87}" srcOrd="3" destOrd="0" presId="urn:microsoft.com/office/officeart/2018/2/layout/IconLabelDescriptionList"/>
    <dgm:cxn modelId="{C1AD0602-627B-4A2F-933C-A725C86C9843}" type="presParOf" srcId="{D8627146-8DEE-48BF-BD62-A4878D1C2AC1}" destId="{47332891-6156-484B-98F9-62B13E7D4552}" srcOrd="4" destOrd="0" presId="urn:microsoft.com/office/officeart/2018/2/layout/IconLabelDescriptionList"/>
    <dgm:cxn modelId="{106055DF-616C-46B3-ADC1-F03C851073F1}" type="presParOf" srcId="{47332891-6156-484B-98F9-62B13E7D4552}" destId="{52C3EA8E-E0F1-49D4-8024-15A9057C4CC6}" srcOrd="0" destOrd="0" presId="urn:microsoft.com/office/officeart/2018/2/layout/IconLabelDescriptionList"/>
    <dgm:cxn modelId="{20BAC39B-A3D7-44E0-B0A5-69686EB344A0}" type="presParOf" srcId="{47332891-6156-484B-98F9-62B13E7D4552}" destId="{ACEBBD70-5828-45E3-9845-95760E8955BE}" srcOrd="1" destOrd="0" presId="urn:microsoft.com/office/officeart/2018/2/layout/IconLabelDescriptionList"/>
    <dgm:cxn modelId="{FD0A9B6C-0295-423A-AB4F-9B56A0B21233}" type="presParOf" srcId="{47332891-6156-484B-98F9-62B13E7D4552}" destId="{EFF64FC3-455F-4D93-B4FD-822B91965403}" srcOrd="2" destOrd="0" presId="urn:microsoft.com/office/officeart/2018/2/layout/IconLabelDescriptionList"/>
    <dgm:cxn modelId="{286E5A34-86B1-4E77-B507-5EA88E61CFA1}" type="presParOf" srcId="{47332891-6156-484B-98F9-62B13E7D4552}" destId="{68665994-F4AA-45B6-AD53-1D8C17CB73FD}" srcOrd="3" destOrd="0" presId="urn:microsoft.com/office/officeart/2018/2/layout/IconLabelDescriptionList"/>
    <dgm:cxn modelId="{5D1FE71A-C358-4168-B2F2-BCD78024792A}" type="presParOf" srcId="{47332891-6156-484B-98F9-62B13E7D4552}" destId="{68A3D148-7CA7-4A1B-9971-6D315F29DD34}" srcOrd="4" destOrd="0" presId="urn:microsoft.com/office/officeart/2018/2/layout/IconLabelDescriptionList"/>
    <dgm:cxn modelId="{28C880C8-AA9A-4D27-9322-F133DA7AD5EE}" type="presParOf" srcId="{D8627146-8DEE-48BF-BD62-A4878D1C2AC1}" destId="{51E0E835-71AF-453C-A341-A6D5460ACD17}" srcOrd="5" destOrd="0" presId="urn:microsoft.com/office/officeart/2018/2/layout/IconLabelDescriptionList"/>
    <dgm:cxn modelId="{A0435894-3DEB-4A85-B0BB-790E1D5837AB}" type="presParOf" srcId="{D8627146-8DEE-48BF-BD62-A4878D1C2AC1}" destId="{780E617E-7E03-40D4-8998-C2EB4A0C6979}" srcOrd="6" destOrd="0" presId="urn:microsoft.com/office/officeart/2018/2/layout/IconLabelDescriptionList"/>
    <dgm:cxn modelId="{59E5C546-D037-4728-A841-C303E2309C45}" type="presParOf" srcId="{780E617E-7E03-40D4-8998-C2EB4A0C6979}" destId="{336DD4C5-6B87-48D2-BCA5-D241D4E32CD3}" srcOrd="0" destOrd="0" presId="urn:microsoft.com/office/officeart/2018/2/layout/IconLabelDescriptionList"/>
    <dgm:cxn modelId="{EEDDFD2A-FA9F-416B-B33F-6FBB05BF44F3}" type="presParOf" srcId="{780E617E-7E03-40D4-8998-C2EB4A0C6979}" destId="{6CA13861-4244-4ED0-B716-27C3A45B73F2}" srcOrd="1" destOrd="0" presId="urn:microsoft.com/office/officeart/2018/2/layout/IconLabelDescriptionList"/>
    <dgm:cxn modelId="{C9D04E61-4A6D-4561-9A78-1E25373E4FCD}" type="presParOf" srcId="{780E617E-7E03-40D4-8998-C2EB4A0C6979}" destId="{E2BC2A14-D3C6-4427-962E-1780FDE208BB}" srcOrd="2" destOrd="0" presId="urn:microsoft.com/office/officeart/2018/2/layout/IconLabelDescriptionList"/>
    <dgm:cxn modelId="{3DF0BA93-588D-4DBA-A36D-342C1188DBA1}" type="presParOf" srcId="{780E617E-7E03-40D4-8998-C2EB4A0C6979}" destId="{1B46F67C-19EA-4545-9B72-1FDCD14E5CCE}" srcOrd="3" destOrd="0" presId="urn:microsoft.com/office/officeart/2018/2/layout/IconLabelDescriptionList"/>
    <dgm:cxn modelId="{B001607F-732B-42CA-8464-68CC87877153}" type="presParOf" srcId="{780E617E-7E03-40D4-8998-C2EB4A0C6979}" destId="{315D62BA-FE32-4C4F-80FB-836AADD421DA}" srcOrd="4" destOrd="0" presId="urn:microsoft.com/office/officeart/2018/2/layout/IconLabelDescriptionList"/>
    <dgm:cxn modelId="{55FA51CD-27F7-47EF-A63D-9CF42D509A17}" type="presParOf" srcId="{D8627146-8DEE-48BF-BD62-A4878D1C2AC1}" destId="{E62DCB04-4EAC-4264-9A7C-D45B7B668A9E}" srcOrd="7" destOrd="0" presId="urn:microsoft.com/office/officeart/2018/2/layout/IconLabelDescriptionList"/>
    <dgm:cxn modelId="{51525206-4157-4DEC-9807-33AB4EF425A9}" type="presParOf" srcId="{D8627146-8DEE-48BF-BD62-A4878D1C2AC1}" destId="{4A3E482E-C858-4710-8E03-BD5D1E7A5454}" srcOrd="8" destOrd="0" presId="urn:microsoft.com/office/officeart/2018/2/layout/IconLabelDescriptionList"/>
    <dgm:cxn modelId="{A1FE5F63-9CFA-4DEC-8783-6025FCDAA2AB}" type="presParOf" srcId="{4A3E482E-C858-4710-8E03-BD5D1E7A5454}" destId="{D0769525-A5B5-40EA-AF50-12CEA9DF2953}" srcOrd="0" destOrd="0" presId="urn:microsoft.com/office/officeart/2018/2/layout/IconLabelDescriptionList"/>
    <dgm:cxn modelId="{3D1BB738-E18D-4CDF-B9AC-CB44FE541840}" type="presParOf" srcId="{4A3E482E-C858-4710-8E03-BD5D1E7A5454}" destId="{DD024AF5-9BCE-44B3-929E-27C28EABBC1E}" srcOrd="1" destOrd="0" presId="urn:microsoft.com/office/officeart/2018/2/layout/IconLabelDescriptionList"/>
    <dgm:cxn modelId="{5FFD0216-3038-431E-86DE-C6AADD79FF1F}" type="presParOf" srcId="{4A3E482E-C858-4710-8E03-BD5D1E7A5454}" destId="{D87DE0BD-79CB-4D91-8F9D-79841F012AD3}" srcOrd="2" destOrd="0" presId="urn:microsoft.com/office/officeart/2018/2/layout/IconLabelDescriptionList"/>
    <dgm:cxn modelId="{925DFEFF-271B-44E9-B79F-93294B7CC86F}" type="presParOf" srcId="{4A3E482E-C858-4710-8E03-BD5D1E7A5454}" destId="{450FA27B-A238-4ED9-B163-B0BA7BA748ED}" srcOrd="3" destOrd="0" presId="urn:microsoft.com/office/officeart/2018/2/layout/IconLabelDescriptionList"/>
    <dgm:cxn modelId="{64249EF9-A6DB-4668-8697-707703495F1E}" type="presParOf" srcId="{4A3E482E-C858-4710-8E03-BD5D1E7A5454}" destId="{89B7C70E-5467-4689-8BAA-7CE8612EF7D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9685D4-2285-4D09-820C-BBFC4118EB9C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3972CC-C424-4CD7-ABAD-F82F033256D7}">
      <dgm:prSet/>
      <dgm:spPr/>
      <dgm:t>
        <a:bodyPr/>
        <a:lstStyle/>
        <a:p>
          <a:r>
            <a:rPr lang="en-US" dirty="0"/>
            <a:t>Initial point of contact</a:t>
          </a:r>
        </a:p>
      </dgm:t>
    </dgm:pt>
    <dgm:pt modelId="{4174F29C-5C9B-40CE-8771-601C931D77B6}" type="parTrans" cxnId="{BF174428-564C-4691-8D24-4217BB86EF54}">
      <dgm:prSet/>
      <dgm:spPr/>
      <dgm:t>
        <a:bodyPr/>
        <a:lstStyle/>
        <a:p>
          <a:endParaRPr lang="en-US"/>
        </a:p>
      </dgm:t>
    </dgm:pt>
    <dgm:pt modelId="{062C37AB-A7C2-4AD5-80B5-66805FBDA5B2}" type="sibTrans" cxnId="{BF174428-564C-4691-8D24-4217BB86EF54}">
      <dgm:prSet/>
      <dgm:spPr/>
      <dgm:t>
        <a:bodyPr/>
        <a:lstStyle/>
        <a:p>
          <a:endParaRPr lang="en-US"/>
        </a:p>
      </dgm:t>
    </dgm:pt>
    <dgm:pt modelId="{54010D53-A36A-49DC-B336-53A309234BAA}">
      <dgm:prSet/>
      <dgm:spPr/>
      <dgm:t>
        <a:bodyPr/>
        <a:lstStyle/>
        <a:p>
          <a:r>
            <a:rPr lang="en-US" dirty="0"/>
            <a:t>Identify new hire and give information to the Hiring Manager</a:t>
          </a:r>
        </a:p>
      </dgm:t>
    </dgm:pt>
    <dgm:pt modelId="{C9C239AE-00CF-4493-8124-3A5E0E7A2783}" type="parTrans" cxnId="{52094800-4B1E-456D-9DC1-6DF0D89A84E9}">
      <dgm:prSet/>
      <dgm:spPr/>
      <dgm:t>
        <a:bodyPr/>
        <a:lstStyle/>
        <a:p>
          <a:endParaRPr lang="en-US"/>
        </a:p>
      </dgm:t>
    </dgm:pt>
    <dgm:pt modelId="{C9F5041A-095F-42AF-B15C-4FB072E4061E}" type="sibTrans" cxnId="{52094800-4B1E-456D-9DC1-6DF0D89A84E9}">
      <dgm:prSet/>
      <dgm:spPr/>
      <dgm:t>
        <a:bodyPr/>
        <a:lstStyle/>
        <a:p>
          <a:endParaRPr lang="en-US"/>
        </a:p>
      </dgm:t>
    </dgm:pt>
    <dgm:pt modelId="{AED3191F-A26A-4CCF-BB3D-69E261A59D80}">
      <dgm:prSet/>
      <dgm:spPr/>
      <dgm:t>
        <a:bodyPr/>
        <a:lstStyle/>
        <a:p>
          <a:r>
            <a:rPr lang="en-US" dirty="0"/>
            <a:t>Send hiring packet to New Hire using provided template</a:t>
          </a:r>
        </a:p>
      </dgm:t>
    </dgm:pt>
    <dgm:pt modelId="{FBA78E02-0C48-41B8-A758-22E330B50204}" type="parTrans" cxnId="{C9E1426D-69E5-452E-88D5-F187BF8FF57A}">
      <dgm:prSet/>
      <dgm:spPr/>
      <dgm:t>
        <a:bodyPr/>
        <a:lstStyle/>
        <a:p>
          <a:endParaRPr lang="en-US"/>
        </a:p>
      </dgm:t>
    </dgm:pt>
    <dgm:pt modelId="{DB72E333-754F-4DF0-96C6-87DFFBAEE5D4}" type="sibTrans" cxnId="{C9E1426D-69E5-452E-88D5-F187BF8FF57A}">
      <dgm:prSet/>
      <dgm:spPr/>
      <dgm:t>
        <a:bodyPr/>
        <a:lstStyle/>
        <a:p>
          <a:endParaRPr lang="en-US"/>
        </a:p>
      </dgm:t>
    </dgm:pt>
    <dgm:pt modelId="{9BA65C7C-F921-435E-84B4-56A3D38698F2}">
      <dgm:prSet/>
      <dgm:spPr/>
      <dgm:t>
        <a:bodyPr/>
        <a:lstStyle/>
        <a:p>
          <a:r>
            <a:rPr lang="en-US" dirty="0"/>
            <a:t>Informing the Hiring Manager of current or former CUNY or Lehman work</a:t>
          </a:r>
        </a:p>
      </dgm:t>
    </dgm:pt>
    <dgm:pt modelId="{798D63B0-B2C5-4D96-B94D-F634FFC46DBA}" type="parTrans" cxnId="{2FFB754B-A189-4984-B264-4E83854C132D}">
      <dgm:prSet/>
      <dgm:spPr/>
      <dgm:t>
        <a:bodyPr/>
        <a:lstStyle/>
        <a:p>
          <a:endParaRPr lang="en-US"/>
        </a:p>
      </dgm:t>
    </dgm:pt>
    <dgm:pt modelId="{D4F9EE4E-5B30-4E47-8850-2A58C2D218EF}" type="sibTrans" cxnId="{2FFB754B-A189-4984-B264-4E83854C132D}">
      <dgm:prSet/>
      <dgm:spPr/>
      <dgm:t>
        <a:bodyPr/>
        <a:lstStyle/>
        <a:p>
          <a:endParaRPr lang="en-US"/>
        </a:p>
      </dgm:t>
    </dgm:pt>
    <dgm:pt modelId="{BB92759E-CF3A-4C2A-B434-DA1F5948F87F}" type="pres">
      <dgm:prSet presAssocID="{A69685D4-2285-4D09-820C-BBFC4118EB9C}" presName="linear" presStyleCnt="0">
        <dgm:presLayoutVars>
          <dgm:dir/>
          <dgm:animLvl val="lvl"/>
          <dgm:resizeHandles val="exact"/>
        </dgm:presLayoutVars>
      </dgm:prSet>
      <dgm:spPr/>
    </dgm:pt>
    <dgm:pt modelId="{1F53492F-9DEE-4408-9981-4D3C5767D7C5}" type="pres">
      <dgm:prSet presAssocID="{7B3972CC-C424-4CD7-ABAD-F82F033256D7}" presName="parentLin" presStyleCnt="0"/>
      <dgm:spPr/>
    </dgm:pt>
    <dgm:pt modelId="{E20DBF46-450B-4FC3-8C66-B411701E1192}" type="pres">
      <dgm:prSet presAssocID="{7B3972CC-C424-4CD7-ABAD-F82F033256D7}" presName="parentLeftMargin" presStyleLbl="node1" presStyleIdx="0" presStyleCnt="2"/>
      <dgm:spPr/>
    </dgm:pt>
    <dgm:pt modelId="{D01D221E-D304-4A9D-891E-C4609464AFE4}" type="pres">
      <dgm:prSet presAssocID="{7B3972CC-C424-4CD7-ABAD-F82F033256D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196F23B-25EB-44CB-A602-B8FBAA5FEB10}" type="pres">
      <dgm:prSet presAssocID="{7B3972CC-C424-4CD7-ABAD-F82F033256D7}" presName="negativeSpace" presStyleCnt="0"/>
      <dgm:spPr/>
    </dgm:pt>
    <dgm:pt modelId="{FF10DABB-CE40-4B3E-A7E3-2E44CDC17341}" type="pres">
      <dgm:prSet presAssocID="{7B3972CC-C424-4CD7-ABAD-F82F033256D7}" presName="childText" presStyleLbl="conFgAcc1" presStyleIdx="0" presStyleCnt="2">
        <dgm:presLayoutVars>
          <dgm:bulletEnabled val="1"/>
        </dgm:presLayoutVars>
      </dgm:prSet>
      <dgm:spPr/>
    </dgm:pt>
    <dgm:pt modelId="{FCAA7F30-B71B-4C63-A730-081410ACFE28}" type="pres">
      <dgm:prSet presAssocID="{062C37AB-A7C2-4AD5-80B5-66805FBDA5B2}" presName="spaceBetweenRectangles" presStyleCnt="0"/>
      <dgm:spPr/>
    </dgm:pt>
    <dgm:pt modelId="{05B5CF55-781B-40AD-899E-30199A6101A0}" type="pres">
      <dgm:prSet presAssocID="{54010D53-A36A-49DC-B336-53A309234BAA}" presName="parentLin" presStyleCnt="0"/>
      <dgm:spPr/>
    </dgm:pt>
    <dgm:pt modelId="{FF2C8018-79FE-468A-BB23-1E498E393CF0}" type="pres">
      <dgm:prSet presAssocID="{54010D53-A36A-49DC-B336-53A309234BAA}" presName="parentLeftMargin" presStyleLbl="node1" presStyleIdx="0" presStyleCnt="2"/>
      <dgm:spPr/>
    </dgm:pt>
    <dgm:pt modelId="{E850D4EB-1A03-4CE9-9A75-65B52DA6D819}" type="pres">
      <dgm:prSet presAssocID="{54010D53-A36A-49DC-B336-53A309234BA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E2A8DBA-344E-4FD5-A8AD-6E3746C9C4E8}" type="pres">
      <dgm:prSet presAssocID="{54010D53-A36A-49DC-B336-53A309234BAA}" presName="negativeSpace" presStyleCnt="0"/>
      <dgm:spPr/>
    </dgm:pt>
    <dgm:pt modelId="{FBA3069A-F8E2-4496-BC51-551FFA73F84F}" type="pres">
      <dgm:prSet presAssocID="{54010D53-A36A-49DC-B336-53A309234BA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2094800-4B1E-456D-9DC1-6DF0D89A84E9}" srcId="{A69685D4-2285-4D09-820C-BBFC4118EB9C}" destId="{54010D53-A36A-49DC-B336-53A309234BAA}" srcOrd="1" destOrd="0" parTransId="{C9C239AE-00CF-4493-8124-3A5E0E7A2783}" sibTransId="{C9F5041A-095F-42AF-B15C-4FB072E4061E}"/>
    <dgm:cxn modelId="{F792D320-5728-4DFF-BC5B-82FD3126280C}" type="presOf" srcId="{54010D53-A36A-49DC-B336-53A309234BAA}" destId="{E850D4EB-1A03-4CE9-9A75-65B52DA6D819}" srcOrd="1" destOrd="0" presId="urn:microsoft.com/office/officeart/2005/8/layout/list1"/>
    <dgm:cxn modelId="{BF174428-564C-4691-8D24-4217BB86EF54}" srcId="{A69685D4-2285-4D09-820C-BBFC4118EB9C}" destId="{7B3972CC-C424-4CD7-ABAD-F82F033256D7}" srcOrd="0" destOrd="0" parTransId="{4174F29C-5C9B-40CE-8771-601C931D77B6}" sibTransId="{062C37AB-A7C2-4AD5-80B5-66805FBDA5B2}"/>
    <dgm:cxn modelId="{B4FB6B28-561F-48DE-8EC7-3BD9DB45E8D6}" type="presOf" srcId="{AED3191F-A26A-4CCF-BB3D-69E261A59D80}" destId="{FF10DABB-CE40-4B3E-A7E3-2E44CDC17341}" srcOrd="0" destOrd="0" presId="urn:microsoft.com/office/officeart/2005/8/layout/list1"/>
    <dgm:cxn modelId="{110F275E-9229-4D0C-9615-810DB8EB3606}" type="presOf" srcId="{A69685D4-2285-4D09-820C-BBFC4118EB9C}" destId="{BB92759E-CF3A-4C2A-B434-DA1F5948F87F}" srcOrd="0" destOrd="0" presId="urn:microsoft.com/office/officeart/2005/8/layout/list1"/>
    <dgm:cxn modelId="{A0FE3548-215D-416F-8DFE-9DF14909CF8C}" type="presOf" srcId="{54010D53-A36A-49DC-B336-53A309234BAA}" destId="{FF2C8018-79FE-468A-BB23-1E498E393CF0}" srcOrd="0" destOrd="0" presId="urn:microsoft.com/office/officeart/2005/8/layout/list1"/>
    <dgm:cxn modelId="{2FFB754B-A189-4984-B264-4E83854C132D}" srcId="{54010D53-A36A-49DC-B336-53A309234BAA}" destId="{9BA65C7C-F921-435E-84B4-56A3D38698F2}" srcOrd="0" destOrd="0" parTransId="{798D63B0-B2C5-4D96-B94D-F634FFC46DBA}" sibTransId="{D4F9EE4E-5B30-4E47-8850-2A58C2D218EF}"/>
    <dgm:cxn modelId="{C9E1426D-69E5-452E-88D5-F187BF8FF57A}" srcId="{7B3972CC-C424-4CD7-ABAD-F82F033256D7}" destId="{AED3191F-A26A-4CCF-BB3D-69E261A59D80}" srcOrd="0" destOrd="0" parTransId="{FBA78E02-0C48-41B8-A758-22E330B50204}" sibTransId="{DB72E333-754F-4DF0-96C6-87DFFBAEE5D4}"/>
    <dgm:cxn modelId="{3C5D8E4E-F528-4428-83C0-9873403BF3D1}" type="presOf" srcId="{7B3972CC-C424-4CD7-ABAD-F82F033256D7}" destId="{D01D221E-D304-4A9D-891E-C4609464AFE4}" srcOrd="1" destOrd="0" presId="urn:microsoft.com/office/officeart/2005/8/layout/list1"/>
    <dgm:cxn modelId="{5705CC5A-0561-43C6-9172-72820D43131E}" type="presOf" srcId="{9BA65C7C-F921-435E-84B4-56A3D38698F2}" destId="{FBA3069A-F8E2-4496-BC51-551FFA73F84F}" srcOrd="0" destOrd="0" presId="urn:microsoft.com/office/officeart/2005/8/layout/list1"/>
    <dgm:cxn modelId="{B22D86E4-0F6B-4DD7-8159-4D2B550DA36D}" type="presOf" srcId="{7B3972CC-C424-4CD7-ABAD-F82F033256D7}" destId="{E20DBF46-450B-4FC3-8C66-B411701E1192}" srcOrd="0" destOrd="0" presId="urn:microsoft.com/office/officeart/2005/8/layout/list1"/>
    <dgm:cxn modelId="{DC4B6078-8A42-481A-AA53-A78F3F24DDC1}" type="presParOf" srcId="{BB92759E-CF3A-4C2A-B434-DA1F5948F87F}" destId="{1F53492F-9DEE-4408-9981-4D3C5767D7C5}" srcOrd="0" destOrd="0" presId="urn:microsoft.com/office/officeart/2005/8/layout/list1"/>
    <dgm:cxn modelId="{E948B6C3-9378-4FB4-AE00-BD0BEDAC1A36}" type="presParOf" srcId="{1F53492F-9DEE-4408-9981-4D3C5767D7C5}" destId="{E20DBF46-450B-4FC3-8C66-B411701E1192}" srcOrd="0" destOrd="0" presId="urn:microsoft.com/office/officeart/2005/8/layout/list1"/>
    <dgm:cxn modelId="{7C88F98D-003B-4907-AF99-84F0C1A71FCF}" type="presParOf" srcId="{1F53492F-9DEE-4408-9981-4D3C5767D7C5}" destId="{D01D221E-D304-4A9D-891E-C4609464AFE4}" srcOrd="1" destOrd="0" presId="urn:microsoft.com/office/officeart/2005/8/layout/list1"/>
    <dgm:cxn modelId="{9E085E3D-C559-46FD-B8B5-20481BAB5A9B}" type="presParOf" srcId="{BB92759E-CF3A-4C2A-B434-DA1F5948F87F}" destId="{B196F23B-25EB-44CB-A602-B8FBAA5FEB10}" srcOrd="1" destOrd="0" presId="urn:microsoft.com/office/officeart/2005/8/layout/list1"/>
    <dgm:cxn modelId="{4CB743B3-AD73-496C-B096-31C9DD8ABF8D}" type="presParOf" srcId="{BB92759E-CF3A-4C2A-B434-DA1F5948F87F}" destId="{FF10DABB-CE40-4B3E-A7E3-2E44CDC17341}" srcOrd="2" destOrd="0" presId="urn:microsoft.com/office/officeart/2005/8/layout/list1"/>
    <dgm:cxn modelId="{1CA9D418-74D8-496A-A7AF-0BCA9FDE215A}" type="presParOf" srcId="{BB92759E-CF3A-4C2A-B434-DA1F5948F87F}" destId="{FCAA7F30-B71B-4C63-A730-081410ACFE28}" srcOrd="3" destOrd="0" presId="urn:microsoft.com/office/officeart/2005/8/layout/list1"/>
    <dgm:cxn modelId="{58008CA2-580B-4B12-929E-61DB697559C1}" type="presParOf" srcId="{BB92759E-CF3A-4C2A-B434-DA1F5948F87F}" destId="{05B5CF55-781B-40AD-899E-30199A6101A0}" srcOrd="4" destOrd="0" presId="urn:microsoft.com/office/officeart/2005/8/layout/list1"/>
    <dgm:cxn modelId="{AFAB8871-B6B2-4CCD-B299-E25933FBC172}" type="presParOf" srcId="{05B5CF55-781B-40AD-899E-30199A6101A0}" destId="{FF2C8018-79FE-468A-BB23-1E498E393CF0}" srcOrd="0" destOrd="0" presId="urn:microsoft.com/office/officeart/2005/8/layout/list1"/>
    <dgm:cxn modelId="{5B7E75C6-19B6-4681-A35C-5B8343954AB9}" type="presParOf" srcId="{05B5CF55-781B-40AD-899E-30199A6101A0}" destId="{E850D4EB-1A03-4CE9-9A75-65B52DA6D819}" srcOrd="1" destOrd="0" presId="urn:microsoft.com/office/officeart/2005/8/layout/list1"/>
    <dgm:cxn modelId="{06B11D67-1E68-42C1-9996-153E3426CB0C}" type="presParOf" srcId="{BB92759E-CF3A-4C2A-B434-DA1F5948F87F}" destId="{3E2A8DBA-344E-4FD5-A8AD-6E3746C9C4E8}" srcOrd="5" destOrd="0" presId="urn:microsoft.com/office/officeart/2005/8/layout/list1"/>
    <dgm:cxn modelId="{BB625F8D-836C-41BC-B83E-B8B6C445104C}" type="presParOf" srcId="{BB92759E-CF3A-4C2A-B434-DA1F5948F87F}" destId="{FBA3069A-F8E2-4496-BC51-551FFA73F84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9685D4-2285-4D09-820C-BBFC4118EB9C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3972CC-C424-4CD7-ABAD-F82F033256D7}">
      <dgm:prSet/>
      <dgm:spPr/>
      <dgm:t>
        <a:bodyPr/>
        <a:lstStyle/>
        <a:p>
          <a:r>
            <a:rPr lang="en-US" dirty="0"/>
            <a:t>Hiring Manager checks to see if there is any connection to CUNY or Lehman College (past or present)</a:t>
          </a:r>
        </a:p>
      </dgm:t>
    </dgm:pt>
    <dgm:pt modelId="{4174F29C-5C9B-40CE-8771-601C931D77B6}" type="parTrans" cxnId="{BF174428-564C-4691-8D24-4217BB86EF54}">
      <dgm:prSet/>
      <dgm:spPr/>
      <dgm:t>
        <a:bodyPr/>
        <a:lstStyle/>
        <a:p>
          <a:endParaRPr lang="en-US"/>
        </a:p>
      </dgm:t>
    </dgm:pt>
    <dgm:pt modelId="{062C37AB-A7C2-4AD5-80B5-66805FBDA5B2}" type="sibTrans" cxnId="{BF174428-564C-4691-8D24-4217BB86EF54}">
      <dgm:prSet/>
      <dgm:spPr/>
      <dgm:t>
        <a:bodyPr/>
        <a:lstStyle/>
        <a:p>
          <a:endParaRPr lang="en-US"/>
        </a:p>
      </dgm:t>
    </dgm:pt>
    <dgm:pt modelId="{54010D53-A36A-49DC-B336-53A309234BAA}">
      <dgm:prSet/>
      <dgm:spPr/>
      <dgm:t>
        <a:bodyPr/>
        <a:lstStyle/>
        <a:p>
          <a:r>
            <a:rPr lang="en-US" dirty="0"/>
            <a:t>Submit Dropbox link to department to collect hiring packet</a:t>
          </a:r>
        </a:p>
      </dgm:t>
    </dgm:pt>
    <dgm:pt modelId="{C9C239AE-00CF-4493-8124-3A5E0E7A2783}" type="parTrans" cxnId="{52094800-4B1E-456D-9DC1-6DF0D89A84E9}">
      <dgm:prSet/>
      <dgm:spPr/>
      <dgm:t>
        <a:bodyPr/>
        <a:lstStyle/>
        <a:p>
          <a:endParaRPr lang="en-US"/>
        </a:p>
      </dgm:t>
    </dgm:pt>
    <dgm:pt modelId="{C9F5041A-095F-42AF-B15C-4FB072E4061E}" type="sibTrans" cxnId="{52094800-4B1E-456D-9DC1-6DF0D89A84E9}">
      <dgm:prSet/>
      <dgm:spPr/>
      <dgm:t>
        <a:bodyPr/>
        <a:lstStyle/>
        <a:p>
          <a:endParaRPr lang="en-US"/>
        </a:p>
      </dgm:t>
    </dgm:pt>
    <dgm:pt modelId="{89FF2612-C2B8-40AB-98A1-3639CA4C6C33}">
      <dgm:prSet/>
      <dgm:spPr/>
      <dgm:t>
        <a:bodyPr/>
        <a:lstStyle/>
        <a:p>
          <a:r>
            <a:rPr lang="en-US" dirty="0"/>
            <a:t>For Adjuncts – checks workload limitations</a:t>
          </a:r>
        </a:p>
      </dgm:t>
    </dgm:pt>
    <dgm:pt modelId="{EA6F146A-D688-43C4-9650-B5C131B94897}" type="parTrans" cxnId="{694C6280-F64E-4382-AF1A-10AD38EB226C}">
      <dgm:prSet/>
      <dgm:spPr/>
      <dgm:t>
        <a:bodyPr/>
        <a:lstStyle/>
        <a:p>
          <a:endParaRPr lang="en-US"/>
        </a:p>
      </dgm:t>
    </dgm:pt>
    <dgm:pt modelId="{BCE9623F-BFBC-4D68-9057-983979C1790E}" type="sibTrans" cxnId="{694C6280-F64E-4382-AF1A-10AD38EB226C}">
      <dgm:prSet/>
      <dgm:spPr/>
      <dgm:t>
        <a:bodyPr/>
        <a:lstStyle/>
        <a:p>
          <a:endParaRPr lang="en-US"/>
        </a:p>
      </dgm:t>
    </dgm:pt>
    <dgm:pt modelId="{BD8F954F-589A-482E-A0AF-985FCA2B9A27}">
      <dgm:prSet/>
      <dgm:spPr/>
      <dgm:t>
        <a:bodyPr/>
        <a:lstStyle/>
        <a:p>
          <a:r>
            <a:rPr lang="en-US" dirty="0"/>
            <a:t>Look over paperwork</a:t>
          </a:r>
        </a:p>
      </dgm:t>
    </dgm:pt>
    <dgm:pt modelId="{40FFF3CD-30A9-4A2E-9DF6-F6978438C9DC}" type="parTrans" cxnId="{99E5FC13-7626-4E7B-B094-6C2A78744DD7}">
      <dgm:prSet/>
      <dgm:spPr/>
      <dgm:t>
        <a:bodyPr/>
        <a:lstStyle/>
        <a:p>
          <a:endParaRPr lang="en-US"/>
        </a:p>
      </dgm:t>
    </dgm:pt>
    <dgm:pt modelId="{673F314C-93E8-42E1-A478-08CDA986AA18}" type="sibTrans" cxnId="{99E5FC13-7626-4E7B-B094-6C2A78744DD7}">
      <dgm:prSet/>
      <dgm:spPr/>
      <dgm:t>
        <a:bodyPr/>
        <a:lstStyle/>
        <a:p>
          <a:endParaRPr lang="en-US"/>
        </a:p>
      </dgm:t>
    </dgm:pt>
    <dgm:pt modelId="{9605A4A6-7F80-4033-A03D-AAFB53BE5115}">
      <dgm:prSet/>
      <dgm:spPr/>
      <dgm:t>
        <a:bodyPr/>
        <a:lstStyle/>
        <a:p>
          <a:r>
            <a:rPr lang="en-US" dirty="0"/>
            <a:t>All forms are filled out</a:t>
          </a:r>
        </a:p>
      </dgm:t>
    </dgm:pt>
    <dgm:pt modelId="{5686D4D3-7C20-43EE-9F5D-B318D940CA43}" type="parTrans" cxnId="{C5350173-B533-4C96-BD3D-504D78283EC8}">
      <dgm:prSet/>
      <dgm:spPr/>
      <dgm:t>
        <a:bodyPr/>
        <a:lstStyle/>
        <a:p>
          <a:endParaRPr lang="en-US"/>
        </a:p>
      </dgm:t>
    </dgm:pt>
    <dgm:pt modelId="{9C6BBDE5-F0AE-4025-B420-E1567AD03AF8}" type="sibTrans" cxnId="{C5350173-B533-4C96-BD3D-504D78283EC8}">
      <dgm:prSet/>
      <dgm:spPr/>
      <dgm:t>
        <a:bodyPr/>
        <a:lstStyle/>
        <a:p>
          <a:endParaRPr lang="en-US"/>
        </a:p>
      </dgm:t>
    </dgm:pt>
    <dgm:pt modelId="{C0CE7565-D2B6-469F-BD90-922FB500D840}">
      <dgm:prSet/>
      <dgm:spPr/>
      <dgm:t>
        <a:bodyPr/>
        <a:lstStyle/>
        <a:p>
          <a:r>
            <a:rPr lang="en-US" dirty="0"/>
            <a:t>All forms are signed</a:t>
          </a:r>
        </a:p>
      </dgm:t>
    </dgm:pt>
    <dgm:pt modelId="{579215AD-75D6-4EA2-BEDE-F0296A5563DF}" type="parTrans" cxnId="{A5E3E229-747A-46AB-A62C-39D50D6EF15B}">
      <dgm:prSet/>
      <dgm:spPr/>
      <dgm:t>
        <a:bodyPr/>
        <a:lstStyle/>
        <a:p>
          <a:endParaRPr lang="en-US"/>
        </a:p>
      </dgm:t>
    </dgm:pt>
    <dgm:pt modelId="{EDB6B466-E275-4A66-AEDD-CD3889E7B0E9}" type="sibTrans" cxnId="{A5E3E229-747A-46AB-A62C-39D50D6EF15B}">
      <dgm:prSet/>
      <dgm:spPr/>
      <dgm:t>
        <a:bodyPr/>
        <a:lstStyle/>
        <a:p>
          <a:endParaRPr lang="en-US"/>
        </a:p>
      </dgm:t>
    </dgm:pt>
    <dgm:pt modelId="{9258F144-955F-4362-8BC0-13C91DD2EB9C}">
      <dgm:prSet/>
      <dgm:spPr/>
      <dgm:t>
        <a:bodyPr/>
        <a:lstStyle/>
        <a:p>
          <a:r>
            <a:rPr lang="en-US" dirty="0"/>
            <a:t>Additional Documentation is included</a:t>
          </a:r>
        </a:p>
      </dgm:t>
    </dgm:pt>
    <dgm:pt modelId="{B773C166-2FCD-49D3-AFF4-598C7BFDCF1B}" type="parTrans" cxnId="{10E9F92A-2951-4E00-9360-9B0D7E25DAA2}">
      <dgm:prSet/>
      <dgm:spPr/>
      <dgm:t>
        <a:bodyPr/>
        <a:lstStyle/>
        <a:p>
          <a:endParaRPr lang="en-US"/>
        </a:p>
      </dgm:t>
    </dgm:pt>
    <dgm:pt modelId="{25A5D30C-37D5-4EB9-BAF9-7B61DF99E142}" type="sibTrans" cxnId="{10E9F92A-2951-4E00-9360-9B0D7E25DAA2}">
      <dgm:prSet/>
      <dgm:spPr/>
      <dgm:t>
        <a:bodyPr/>
        <a:lstStyle/>
        <a:p>
          <a:endParaRPr lang="en-US"/>
        </a:p>
      </dgm:t>
    </dgm:pt>
    <dgm:pt modelId="{934E6B5A-A1CA-484D-AC94-82A4EE86529B}">
      <dgm:prSet/>
      <dgm:spPr/>
      <dgm:t>
        <a:bodyPr/>
        <a:lstStyle/>
        <a:p>
          <a:r>
            <a:rPr lang="en-US" dirty="0"/>
            <a:t>Populate Spreadsheet to keep track of new hire progress and information</a:t>
          </a:r>
        </a:p>
      </dgm:t>
    </dgm:pt>
    <dgm:pt modelId="{C327EC48-568C-48C8-A1C8-A9AAECB22C18}" type="parTrans" cxnId="{FABC8F5F-CE0C-4925-BA4B-5A3AF436029D}">
      <dgm:prSet/>
      <dgm:spPr/>
      <dgm:t>
        <a:bodyPr/>
        <a:lstStyle/>
        <a:p>
          <a:endParaRPr lang="en-US"/>
        </a:p>
      </dgm:t>
    </dgm:pt>
    <dgm:pt modelId="{7787DCD2-6F75-44A1-A076-4DFA293D9FD4}" type="sibTrans" cxnId="{FABC8F5F-CE0C-4925-BA4B-5A3AF436029D}">
      <dgm:prSet/>
      <dgm:spPr/>
      <dgm:t>
        <a:bodyPr/>
        <a:lstStyle/>
        <a:p>
          <a:endParaRPr lang="en-US"/>
        </a:p>
      </dgm:t>
    </dgm:pt>
    <dgm:pt modelId="{8189F8FF-9735-4C5F-9420-47BC06EA0281}">
      <dgm:prSet/>
      <dgm:spPr/>
      <dgm:t>
        <a:bodyPr/>
        <a:lstStyle/>
        <a:p>
          <a:r>
            <a:rPr lang="en-US" dirty="0"/>
            <a:t>Notify the Department to inform them that the paperwork looks good and is now being sent to HR for e-Verification and final processing</a:t>
          </a:r>
        </a:p>
      </dgm:t>
    </dgm:pt>
    <dgm:pt modelId="{155A48CD-E0CE-4A8A-88A2-08A2E24E9699}" type="parTrans" cxnId="{EC0C1E9F-2607-4A46-A7EB-3D7A09614449}">
      <dgm:prSet/>
      <dgm:spPr/>
      <dgm:t>
        <a:bodyPr/>
        <a:lstStyle/>
        <a:p>
          <a:endParaRPr lang="en-US"/>
        </a:p>
      </dgm:t>
    </dgm:pt>
    <dgm:pt modelId="{8163A2D8-FCA2-4A37-82CD-D0DB872BC0EC}" type="sibTrans" cxnId="{EC0C1E9F-2607-4A46-A7EB-3D7A09614449}">
      <dgm:prSet/>
      <dgm:spPr/>
      <dgm:t>
        <a:bodyPr/>
        <a:lstStyle/>
        <a:p>
          <a:endParaRPr lang="en-US"/>
        </a:p>
      </dgm:t>
    </dgm:pt>
    <dgm:pt modelId="{38E4BA97-103A-4277-A334-D10226DC72BC}">
      <dgm:prSet/>
      <dgm:spPr/>
      <dgm:t>
        <a:bodyPr/>
        <a:lstStyle/>
        <a:p>
          <a:r>
            <a:rPr lang="en-US" dirty="0"/>
            <a:t>Reach out to HR for Dropbox link</a:t>
          </a:r>
        </a:p>
      </dgm:t>
    </dgm:pt>
    <dgm:pt modelId="{CFDAAEA2-3BA7-4CC3-A23B-4A8CED830208}" type="parTrans" cxnId="{3AB27018-CFF7-48E2-8CAC-D3D19D8A9E04}">
      <dgm:prSet/>
      <dgm:spPr/>
      <dgm:t>
        <a:bodyPr/>
        <a:lstStyle/>
        <a:p>
          <a:endParaRPr lang="en-US"/>
        </a:p>
      </dgm:t>
    </dgm:pt>
    <dgm:pt modelId="{0CCF2EC5-CE86-43F2-8CF9-C99BB5664F07}" type="sibTrans" cxnId="{3AB27018-CFF7-48E2-8CAC-D3D19D8A9E04}">
      <dgm:prSet/>
      <dgm:spPr/>
      <dgm:t>
        <a:bodyPr/>
        <a:lstStyle/>
        <a:p>
          <a:endParaRPr lang="en-US"/>
        </a:p>
      </dgm:t>
    </dgm:pt>
    <dgm:pt modelId="{BB92759E-CF3A-4C2A-B434-DA1F5948F87F}" type="pres">
      <dgm:prSet presAssocID="{A69685D4-2285-4D09-820C-BBFC4118EB9C}" presName="linear" presStyleCnt="0">
        <dgm:presLayoutVars>
          <dgm:dir/>
          <dgm:animLvl val="lvl"/>
          <dgm:resizeHandles val="exact"/>
        </dgm:presLayoutVars>
      </dgm:prSet>
      <dgm:spPr/>
    </dgm:pt>
    <dgm:pt modelId="{1F53492F-9DEE-4408-9981-4D3C5767D7C5}" type="pres">
      <dgm:prSet presAssocID="{7B3972CC-C424-4CD7-ABAD-F82F033256D7}" presName="parentLin" presStyleCnt="0"/>
      <dgm:spPr/>
    </dgm:pt>
    <dgm:pt modelId="{E20DBF46-450B-4FC3-8C66-B411701E1192}" type="pres">
      <dgm:prSet presAssocID="{7B3972CC-C424-4CD7-ABAD-F82F033256D7}" presName="parentLeftMargin" presStyleLbl="node1" presStyleIdx="0" presStyleCnt="4"/>
      <dgm:spPr/>
    </dgm:pt>
    <dgm:pt modelId="{D01D221E-D304-4A9D-891E-C4609464AFE4}" type="pres">
      <dgm:prSet presAssocID="{7B3972CC-C424-4CD7-ABAD-F82F033256D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196F23B-25EB-44CB-A602-B8FBAA5FEB10}" type="pres">
      <dgm:prSet presAssocID="{7B3972CC-C424-4CD7-ABAD-F82F033256D7}" presName="negativeSpace" presStyleCnt="0"/>
      <dgm:spPr/>
    </dgm:pt>
    <dgm:pt modelId="{FF10DABB-CE40-4B3E-A7E3-2E44CDC17341}" type="pres">
      <dgm:prSet presAssocID="{7B3972CC-C424-4CD7-ABAD-F82F033256D7}" presName="childText" presStyleLbl="conFgAcc1" presStyleIdx="0" presStyleCnt="4">
        <dgm:presLayoutVars>
          <dgm:bulletEnabled val="1"/>
        </dgm:presLayoutVars>
      </dgm:prSet>
      <dgm:spPr/>
    </dgm:pt>
    <dgm:pt modelId="{FCAA7F30-B71B-4C63-A730-081410ACFE28}" type="pres">
      <dgm:prSet presAssocID="{062C37AB-A7C2-4AD5-80B5-66805FBDA5B2}" presName="spaceBetweenRectangles" presStyleCnt="0"/>
      <dgm:spPr/>
    </dgm:pt>
    <dgm:pt modelId="{05B5CF55-781B-40AD-899E-30199A6101A0}" type="pres">
      <dgm:prSet presAssocID="{54010D53-A36A-49DC-B336-53A309234BAA}" presName="parentLin" presStyleCnt="0"/>
      <dgm:spPr/>
    </dgm:pt>
    <dgm:pt modelId="{FF2C8018-79FE-468A-BB23-1E498E393CF0}" type="pres">
      <dgm:prSet presAssocID="{54010D53-A36A-49DC-B336-53A309234BAA}" presName="parentLeftMargin" presStyleLbl="node1" presStyleIdx="0" presStyleCnt="4"/>
      <dgm:spPr/>
    </dgm:pt>
    <dgm:pt modelId="{E850D4EB-1A03-4CE9-9A75-65B52DA6D819}" type="pres">
      <dgm:prSet presAssocID="{54010D53-A36A-49DC-B336-53A309234BA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E2A8DBA-344E-4FD5-A8AD-6E3746C9C4E8}" type="pres">
      <dgm:prSet presAssocID="{54010D53-A36A-49DC-B336-53A309234BAA}" presName="negativeSpace" presStyleCnt="0"/>
      <dgm:spPr/>
    </dgm:pt>
    <dgm:pt modelId="{FBA3069A-F8E2-4496-BC51-551FFA73F84F}" type="pres">
      <dgm:prSet presAssocID="{54010D53-A36A-49DC-B336-53A309234BAA}" presName="childText" presStyleLbl="conFgAcc1" presStyleIdx="1" presStyleCnt="4">
        <dgm:presLayoutVars>
          <dgm:bulletEnabled val="1"/>
        </dgm:presLayoutVars>
      </dgm:prSet>
      <dgm:spPr/>
    </dgm:pt>
    <dgm:pt modelId="{81105CC0-C044-4944-BD06-4C7C5498575B}" type="pres">
      <dgm:prSet presAssocID="{C9F5041A-095F-42AF-B15C-4FB072E4061E}" presName="spaceBetweenRectangles" presStyleCnt="0"/>
      <dgm:spPr/>
    </dgm:pt>
    <dgm:pt modelId="{9DFF7450-0F2B-44E0-8423-3898BB7C7CD1}" type="pres">
      <dgm:prSet presAssocID="{934E6B5A-A1CA-484D-AC94-82A4EE86529B}" presName="parentLin" presStyleCnt="0"/>
      <dgm:spPr/>
    </dgm:pt>
    <dgm:pt modelId="{D2EDC336-BE13-4D0A-80A1-471DC100EDB8}" type="pres">
      <dgm:prSet presAssocID="{934E6B5A-A1CA-484D-AC94-82A4EE86529B}" presName="parentLeftMargin" presStyleLbl="node1" presStyleIdx="1" presStyleCnt="4"/>
      <dgm:spPr/>
    </dgm:pt>
    <dgm:pt modelId="{1DADDCF7-AA53-46D5-B661-4ACC5336ED8A}" type="pres">
      <dgm:prSet presAssocID="{934E6B5A-A1CA-484D-AC94-82A4EE86529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260FC4D-9345-4E2E-8954-8A19BF2E73C5}" type="pres">
      <dgm:prSet presAssocID="{934E6B5A-A1CA-484D-AC94-82A4EE86529B}" presName="negativeSpace" presStyleCnt="0"/>
      <dgm:spPr/>
    </dgm:pt>
    <dgm:pt modelId="{83352FAB-01DF-4B65-B01C-AB248A41D752}" type="pres">
      <dgm:prSet presAssocID="{934E6B5A-A1CA-484D-AC94-82A4EE86529B}" presName="childText" presStyleLbl="conFgAcc1" presStyleIdx="2" presStyleCnt="4">
        <dgm:presLayoutVars>
          <dgm:bulletEnabled val="1"/>
        </dgm:presLayoutVars>
      </dgm:prSet>
      <dgm:spPr/>
    </dgm:pt>
    <dgm:pt modelId="{C017A071-12AF-4EAC-8B9C-0CFE661E4114}" type="pres">
      <dgm:prSet presAssocID="{7787DCD2-6F75-44A1-A076-4DFA293D9FD4}" presName="spaceBetweenRectangles" presStyleCnt="0"/>
      <dgm:spPr/>
    </dgm:pt>
    <dgm:pt modelId="{46E98ADB-A865-4710-9749-EE40BFC049CF}" type="pres">
      <dgm:prSet presAssocID="{38E4BA97-103A-4277-A334-D10226DC72BC}" presName="parentLin" presStyleCnt="0"/>
      <dgm:spPr/>
    </dgm:pt>
    <dgm:pt modelId="{38262EE5-05D7-4DB8-BD73-51F584858C54}" type="pres">
      <dgm:prSet presAssocID="{38E4BA97-103A-4277-A334-D10226DC72BC}" presName="parentLeftMargin" presStyleLbl="node1" presStyleIdx="2" presStyleCnt="4"/>
      <dgm:spPr/>
    </dgm:pt>
    <dgm:pt modelId="{ACCE4EE4-510D-4802-8833-E5B314AAD0B8}" type="pres">
      <dgm:prSet presAssocID="{38E4BA97-103A-4277-A334-D10226DC72B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BB3CAE2-75EB-41E3-83F7-C84C426A090B}" type="pres">
      <dgm:prSet presAssocID="{38E4BA97-103A-4277-A334-D10226DC72BC}" presName="negativeSpace" presStyleCnt="0"/>
      <dgm:spPr/>
    </dgm:pt>
    <dgm:pt modelId="{BD26F0AE-2876-402E-8E1E-211415EDC3B7}" type="pres">
      <dgm:prSet presAssocID="{38E4BA97-103A-4277-A334-D10226DC72B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2094800-4B1E-456D-9DC1-6DF0D89A84E9}" srcId="{A69685D4-2285-4D09-820C-BBFC4118EB9C}" destId="{54010D53-A36A-49DC-B336-53A309234BAA}" srcOrd="1" destOrd="0" parTransId="{C9C239AE-00CF-4493-8124-3A5E0E7A2783}" sibTransId="{C9F5041A-095F-42AF-B15C-4FB072E4061E}"/>
    <dgm:cxn modelId="{99E5FC13-7626-4E7B-B094-6C2A78744DD7}" srcId="{54010D53-A36A-49DC-B336-53A309234BAA}" destId="{BD8F954F-589A-482E-A0AF-985FCA2B9A27}" srcOrd="0" destOrd="0" parTransId="{40FFF3CD-30A9-4A2E-9DF6-F6978438C9DC}" sibTransId="{673F314C-93E8-42E1-A478-08CDA986AA18}"/>
    <dgm:cxn modelId="{6E2B2314-72A9-4E58-A1D6-563E61E560E7}" type="presOf" srcId="{7B3972CC-C424-4CD7-ABAD-F82F033256D7}" destId="{E20DBF46-450B-4FC3-8C66-B411701E1192}" srcOrd="0" destOrd="0" presId="urn:microsoft.com/office/officeart/2005/8/layout/list1"/>
    <dgm:cxn modelId="{9D351915-C62E-476D-AE01-B7A66196DD53}" type="presOf" srcId="{89FF2612-C2B8-40AB-98A1-3639CA4C6C33}" destId="{FF10DABB-CE40-4B3E-A7E3-2E44CDC17341}" srcOrd="0" destOrd="0" presId="urn:microsoft.com/office/officeart/2005/8/layout/list1"/>
    <dgm:cxn modelId="{3AB27018-CFF7-48E2-8CAC-D3D19D8A9E04}" srcId="{A69685D4-2285-4D09-820C-BBFC4118EB9C}" destId="{38E4BA97-103A-4277-A334-D10226DC72BC}" srcOrd="3" destOrd="0" parTransId="{CFDAAEA2-3BA7-4CC3-A23B-4A8CED830208}" sibTransId="{0CCF2EC5-CE86-43F2-8CF9-C99BB5664F07}"/>
    <dgm:cxn modelId="{BF174428-564C-4691-8D24-4217BB86EF54}" srcId="{A69685D4-2285-4D09-820C-BBFC4118EB9C}" destId="{7B3972CC-C424-4CD7-ABAD-F82F033256D7}" srcOrd="0" destOrd="0" parTransId="{4174F29C-5C9B-40CE-8771-601C931D77B6}" sibTransId="{062C37AB-A7C2-4AD5-80B5-66805FBDA5B2}"/>
    <dgm:cxn modelId="{A5E3E229-747A-46AB-A62C-39D50D6EF15B}" srcId="{BD8F954F-589A-482E-A0AF-985FCA2B9A27}" destId="{C0CE7565-D2B6-469F-BD90-922FB500D840}" srcOrd="1" destOrd="0" parTransId="{579215AD-75D6-4EA2-BEDE-F0296A5563DF}" sibTransId="{EDB6B466-E275-4A66-AEDD-CD3889E7B0E9}"/>
    <dgm:cxn modelId="{10E9F92A-2951-4E00-9360-9B0D7E25DAA2}" srcId="{BD8F954F-589A-482E-A0AF-985FCA2B9A27}" destId="{9258F144-955F-4362-8BC0-13C91DD2EB9C}" srcOrd="2" destOrd="0" parTransId="{B773C166-2FCD-49D3-AFF4-598C7BFDCF1B}" sibTransId="{25A5D30C-37D5-4EB9-BAF9-7B61DF99E142}"/>
    <dgm:cxn modelId="{95C83D36-AEB9-4854-92DE-40E3B07970A6}" type="presOf" srcId="{A69685D4-2285-4D09-820C-BBFC4118EB9C}" destId="{BB92759E-CF3A-4C2A-B434-DA1F5948F87F}" srcOrd="0" destOrd="0" presId="urn:microsoft.com/office/officeart/2005/8/layout/list1"/>
    <dgm:cxn modelId="{FABC8F5F-CE0C-4925-BA4B-5A3AF436029D}" srcId="{A69685D4-2285-4D09-820C-BBFC4118EB9C}" destId="{934E6B5A-A1CA-484D-AC94-82A4EE86529B}" srcOrd="2" destOrd="0" parTransId="{C327EC48-568C-48C8-A1C8-A9AAECB22C18}" sibTransId="{7787DCD2-6F75-44A1-A076-4DFA293D9FD4}"/>
    <dgm:cxn modelId="{F7F08149-D65F-41C8-B35A-74EE0EC05E0F}" type="presOf" srcId="{7B3972CC-C424-4CD7-ABAD-F82F033256D7}" destId="{D01D221E-D304-4A9D-891E-C4609464AFE4}" srcOrd="1" destOrd="0" presId="urn:microsoft.com/office/officeart/2005/8/layout/list1"/>
    <dgm:cxn modelId="{85473952-9F4A-49BD-8738-CB17F86C138A}" type="presOf" srcId="{C0CE7565-D2B6-469F-BD90-922FB500D840}" destId="{FBA3069A-F8E2-4496-BC51-551FFA73F84F}" srcOrd="0" destOrd="2" presId="urn:microsoft.com/office/officeart/2005/8/layout/list1"/>
    <dgm:cxn modelId="{C5350173-B533-4C96-BD3D-504D78283EC8}" srcId="{BD8F954F-589A-482E-A0AF-985FCA2B9A27}" destId="{9605A4A6-7F80-4033-A03D-AAFB53BE5115}" srcOrd="0" destOrd="0" parTransId="{5686D4D3-7C20-43EE-9F5D-B318D940CA43}" sibTransId="{9C6BBDE5-F0AE-4025-B420-E1567AD03AF8}"/>
    <dgm:cxn modelId="{0E2A0555-2201-4742-B131-3C8F6E3731BB}" type="presOf" srcId="{54010D53-A36A-49DC-B336-53A309234BAA}" destId="{E850D4EB-1A03-4CE9-9A75-65B52DA6D819}" srcOrd="1" destOrd="0" presId="urn:microsoft.com/office/officeart/2005/8/layout/list1"/>
    <dgm:cxn modelId="{665BD756-D632-44F9-AB32-6BE54793A7C7}" type="presOf" srcId="{54010D53-A36A-49DC-B336-53A309234BAA}" destId="{FF2C8018-79FE-468A-BB23-1E498E393CF0}" srcOrd="0" destOrd="0" presId="urn:microsoft.com/office/officeart/2005/8/layout/list1"/>
    <dgm:cxn modelId="{0AD21177-4664-4068-BF0B-52C5A7CF8283}" type="presOf" srcId="{9605A4A6-7F80-4033-A03D-AAFB53BE5115}" destId="{FBA3069A-F8E2-4496-BC51-551FFA73F84F}" srcOrd="0" destOrd="1" presId="urn:microsoft.com/office/officeart/2005/8/layout/list1"/>
    <dgm:cxn modelId="{2AF9C67B-70FA-4CE9-8925-54AB22D41516}" type="presOf" srcId="{934E6B5A-A1CA-484D-AC94-82A4EE86529B}" destId="{1DADDCF7-AA53-46D5-B661-4ACC5336ED8A}" srcOrd="1" destOrd="0" presId="urn:microsoft.com/office/officeart/2005/8/layout/list1"/>
    <dgm:cxn modelId="{694C6280-F64E-4382-AF1A-10AD38EB226C}" srcId="{7B3972CC-C424-4CD7-ABAD-F82F033256D7}" destId="{89FF2612-C2B8-40AB-98A1-3639CA4C6C33}" srcOrd="0" destOrd="0" parTransId="{EA6F146A-D688-43C4-9650-B5C131B94897}" sibTransId="{BCE9623F-BFBC-4D68-9057-983979C1790E}"/>
    <dgm:cxn modelId="{ECDB3B8B-571F-4F05-A67C-A9528C66FB23}" type="presOf" srcId="{9258F144-955F-4362-8BC0-13C91DD2EB9C}" destId="{FBA3069A-F8E2-4496-BC51-551FFA73F84F}" srcOrd="0" destOrd="3" presId="urn:microsoft.com/office/officeart/2005/8/layout/list1"/>
    <dgm:cxn modelId="{1712D38B-3471-4C09-A652-612A7353F58F}" type="presOf" srcId="{38E4BA97-103A-4277-A334-D10226DC72BC}" destId="{ACCE4EE4-510D-4802-8833-E5B314AAD0B8}" srcOrd="1" destOrd="0" presId="urn:microsoft.com/office/officeart/2005/8/layout/list1"/>
    <dgm:cxn modelId="{FFB8078E-7E0A-4758-9810-BFE03AFAE4F8}" type="presOf" srcId="{38E4BA97-103A-4277-A334-D10226DC72BC}" destId="{38262EE5-05D7-4DB8-BD73-51F584858C54}" srcOrd="0" destOrd="0" presId="urn:microsoft.com/office/officeart/2005/8/layout/list1"/>
    <dgm:cxn modelId="{EC0C1E9F-2607-4A46-A7EB-3D7A09614449}" srcId="{934E6B5A-A1CA-484D-AC94-82A4EE86529B}" destId="{8189F8FF-9735-4C5F-9420-47BC06EA0281}" srcOrd="0" destOrd="0" parTransId="{155A48CD-E0CE-4A8A-88A2-08A2E24E9699}" sibTransId="{8163A2D8-FCA2-4A37-82CD-D0DB872BC0EC}"/>
    <dgm:cxn modelId="{4A052AB5-C54A-4C4B-BC8D-71C2039C05AC}" type="presOf" srcId="{934E6B5A-A1CA-484D-AC94-82A4EE86529B}" destId="{D2EDC336-BE13-4D0A-80A1-471DC100EDB8}" srcOrd="0" destOrd="0" presId="urn:microsoft.com/office/officeart/2005/8/layout/list1"/>
    <dgm:cxn modelId="{4971D6D2-3A90-4099-890D-840A9C9DDA18}" type="presOf" srcId="{8189F8FF-9735-4C5F-9420-47BC06EA0281}" destId="{83352FAB-01DF-4B65-B01C-AB248A41D752}" srcOrd="0" destOrd="0" presId="urn:microsoft.com/office/officeart/2005/8/layout/list1"/>
    <dgm:cxn modelId="{145E68DC-274E-4E84-A507-1DBF3009D314}" type="presOf" srcId="{BD8F954F-589A-482E-A0AF-985FCA2B9A27}" destId="{FBA3069A-F8E2-4496-BC51-551FFA73F84F}" srcOrd="0" destOrd="0" presId="urn:microsoft.com/office/officeart/2005/8/layout/list1"/>
    <dgm:cxn modelId="{FFF45372-548E-4CD6-8590-ED889B53488E}" type="presParOf" srcId="{BB92759E-CF3A-4C2A-B434-DA1F5948F87F}" destId="{1F53492F-9DEE-4408-9981-4D3C5767D7C5}" srcOrd="0" destOrd="0" presId="urn:microsoft.com/office/officeart/2005/8/layout/list1"/>
    <dgm:cxn modelId="{7EEB066A-F399-4708-BA76-82058C0020B6}" type="presParOf" srcId="{1F53492F-9DEE-4408-9981-4D3C5767D7C5}" destId="{E20DBF46-450B-4FC3-8C66-B411701E1192}" srcOrd="0" destOrd="0" presId="urn:microsoft.com/office/officeart/2005/8/layout/list1"/>
    <dgm:cxn modelId="{40AABBBA-1EEE-48D1-9F4D-5C2FE8811AFF}" type="presParOf" srcId="{1F53492F-9DEE-4408-9981-4D3C5767D7C5}" destId="{D01D221E-D304-4A9D-891E-C4609464AFE4}" srcOrd="1" destOrd="0" presId="urn:microsoft.com/office/officeart/2005/8/layout/list1"/>
    <dgm:cxn modelId="{8A824650-2536-46F7-B651-9FB8742EB282}" type="presParOf" srcId="{BB92759E-CF3A-4C2A-B434-DA1F5948F87F}" destId="{B196F23B-25EB-44CB-A602-B8FBAA5FEB10}" srcOrd="1" destOrd="0" presId="urn:microsoft.com/office/officeart/2005/8/layout/list1"/>
    <dgm:cxn modelId="{304CEFD0-7D39-4EC0-A6EB-E13D43E54F59}" type="presParOf" srcId="{BB92759E-CF3A-4C2A-B434-DA1F5948F87F}" destId="{FF10DABB-CE40-4B3E-A7E3-2E44CDC17341}" srcOrd="2" destOrd="0" presId="urn:microsoft.com/office/officeart/2005/8/layout/list1"/>
    <dgm:cxn modelId="{A3F3A304-DC0D-4376-86F3-1CF19F4BFEFB}" type="presParOf" srcId="{BB92759E-CF3A-4C2A-B434-DA1F5948F87F}" destId="{FCAA7F30-B71B-4C63-A730-081410ACFE28}" srcOrd="3" destOrd="0" presId="urn:microsoft.com/office/officeart/2005/8/layout/list1"/>
    <dgm:cxn modelId="{365E0EF7-3B22-4955-81AF-3E3427A4A090}" type="presParOf" srcId="{BB92759E-CF3A-4C2A-B434-DA1F5948F87F}" destId="{05B5CF55-781B-40AD-899E-30199A6101A0}" srcOrd="4" destOrd="0" presId="urn:microsoft.com/office/officeart/2005/8/layout/list1"/>
    <dgm:cxn modelId="{866FBF3D-BD53-47B8-B7A0-E7FCE6C5B6E9}" type="presParOf" srcId="{05B5CF55-781B-40AD-899E-30199A6101A0}" destId="{FF2C8018-79FE-468A-BB23-1E498E393CF0}" srcOrd="0" destOrd="0" presId="urn:microsoft.com/office/officeart/2005/8/layout/list1"/>
    <dgm:cxn modelId="{C3DC637E-E1A0-4889-BE2C-665698E453EF}" type="presParOf" srcId="{05B5CF55-781B-40AD-899E-30199A6101A0}" destId="{E850D4EB-1A03-4CE9-9A75-65B52DA6D819}" srcOrd="1" destOrd="0" presId="urn:microsoft.com/office/officeart/2005/8/layout/list1"/>
    <dgm:cxn modelId="{8B2AABE2-CA25-4FBB-8E97-00795592043F}" type="presParOf" srcId="{BB92759E-CF3A-4C2A-B434-DA1F5948F87F}" destId="{3E2A8DBA-344E-4FD5-A8AD-6E3746C9C4E8}" srcOrd="5" destOrd="0" presId="urn:microsoft.com/office/officeart/2005/8/layout/list1"/>
    <dgm:cxn modelId="{F01D9731-0AC5-4872-977E-B8F55F248B7A}" type="presParOf" srcId="{BB92759E-CF3A-4C2A-B434-DA1F5948F87F}" destId="{FBA3069A-F8E2-4496-BC51-551FFA73F84F}" srcOrd="6" destOrd="0" presId="urn:microsoft.com/office/officeart/2005/8/layout/list1"/>
    <dgm:cxn modelId="{AB7EF6EE-8AF9-48CF-A41A-12643F8A32A0}" type="presParOf" srcId="{BB92759E-CF3A-4C2A-B434-DA1F5948F87F}" destId="{81105CC0-C044-4944-BD06-4C7C5498575B}" srcOrd="7" destOrd="0" presId="urn:microsoft.com/office/officeart/2005/8/layout/list1"/>
    <dgm:cxn modelId="{7A4C217B-7188-4BCD-B6A6-E0F12E6EAA1E}" type="presParOf" srcId="{BB92759E-CF3A-4C2A-B434-DA1F5948F87F}" destId="{9DFF7450-0F2B-44E0-8423-3898BB7C7CD1}" srcOrd="8" destOrd="0" presId="urn:microsoft.com/office/officeart/2005/8/layout/list1"/>
    <dgm:cxn modelId="{517B71F7-1394-41E0-B3A3-AE2A17231B9B}" type="presParOf" srcId="{9DFF7450-0F2B-44E0-8423-3898BB7C7CD1}" destId="{D2EDC336-BE13-4D0A-80A1-471DC100EDB8}" srcOrd="0" destOrd="0" presId="urn:microsoft.com/office/officeart/2005/8/layout/list1"/>
    <dgm:cxn modelId="{59AB901F-8545-417D-ACFC-3EB631DDD23C}" type="presParOf" srcId="{9DFF7450-0F2B-44E0-8423-3898BB7C7CD1}" destId="{1DADDCF7-AA53-46D5-B661-4ACC5336ED8A}" srcOrd="1" destOrd="0" presId="urn:microsoft.com/office/officeart/2005/8/layout/list1"/>
    <dgm:cxn modelId="{9B50FC4F-C7AF-4508-BA40-C322566F6303}" type="presParOf" srcId="{BB92759E-CF3A-4C2A-B434-DA1F5948F87F}" destId="{3260FC4D-9345-4E2E-8954-8A19BF2E73C5}" srcOrd="9" destOrd="0" presId="urn:microsoft.com/office/officeart/2005/8/layout/list1"/>
    <dgm:cxn modelId="{003352DB-3DE4-4BF9-A7F6-F388BCE20466}" type="presParOf" srcId="{BB92759E-CF3A-4C2A-B434-DA1F5948F87F}" destId="{83352FAB-01DF-4B65-B01C-AB248A41D752}" srcOrd="10" destOrd="0" presId="urn:microsoft.com/office/officeart/2005/8/layout/list1"/>
    <dgm:cxn modelId="{DDFA26D7-1371-430A-BA57-8B5C29E08EB3}" type="presParOf" srcId="{BB92759E-CF3A-4C2A-B434-DA1F5948F87F}" destId="{C017A071-12AF-4EAC-8B9C-0CFE661E4114}" srcOrd="11" destOrd="0" presId="urn:microsoft.com/office/officeart/2005/8/layout/list1"/>
    <dgm:cxn modelId="{15CD66DA-3506-421D-B5E2-E3D603091A70}" type="presParOf" srcId="{BB92759E-CF3A-4C2A-B434-DA1F5948F87F}" destId="{46E98ADB-A865-4710-9749-EE40BFC049CF}" srcOrd="12" destOrd="0" presId="urn:microsoft.com/office/officeart/2005/8/layout/list1"/>
    <dgm:cxn modelId="{B71465E8-1391-492F-A0D4-2A8EFD8E4917}" type="presParOf" srcId="{46E98ADB-A865-4710-9749-EE40BFC049CF}" destId="{38262EE5-05D7-4DB8-BD73-51F584858C54}" srcOrd="0" destOrd="0" presId="urn:microsoft.com/office/officeart/2005/8/layout/list1"/>
    <dgm:cxn modelId="{4A0921A4-8A5B-451B-9608-AC67F57B3F23}" type="presParOf" srcId="{46E98ADB-A865-4710-9749-EE40BFC049CF}" destId="{ACCE4EE4-510D-4802-8833-E5B314AAD0B8}" srcOrd="1" destOrd="0" presId="urn:microsoft.com/office/officeart/2005/8/layout/list1"/>
    <dgm:cxn modelId="{6B340CC6-E60D-4EE3-BAC2-64E8912488B7}" type="presParOf" srcId="{BB92759E-CF3A-4C2A-B434-DA1F5948F87F}" destId="{CBB3CAE2-75EB-41E3-83F7-C84C426A090B}" srcOrd="13" destOrd="0" presId="urn:microsoft.com/office/officeart/2005/8/layout/list1"/>
    <dgm:cxn modelId="{D7FC79BE-4AB1-4CBD-951D-119383284480}" type="presParOf" srcId="{BB92759E-CF3A-4C2A-B434-DA1F5948F87F}" destId="{BD26F0AE-2876-402E-8E1E-211415EDC3B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9685D4-2285-4D09-820C-BBFC4118EB9C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3972CC-C424-4CD7-ABAD-F82F033256D7}">
      <dgm:prSet/>
      <dgm:spPr/>
      <dgm:t>
        <a:bodyPr/>
        <a:lstStyle/>
        <a:p>
          <a:r>
            <a:rPr lang="en-US" dirty="0"/>
            <a:t>Send Dropbox link</a:t>
          </a:r>
        </a:p>
      </dgm:t>
    </dgm:pt>
    <dgm:pt modelId="{4174F29C-5C9B-40CE-8771-601C931D77B6}" type="parTrans" cxnId="{BF174428-564C-4691-8D24-4217BB86EF54}">
      <dgm:prSet/>
      <dgm:spPr/>
      <dgm:t>
        <a:bodyPr/>
        <a:lstStyle/>
        <a:p>
          <a:endParaRPr lang="en-US"/>
        </a:p>
      </dgm:t>
    </dgm:pt>
    <dgm:pt modelId="{062C37AB-A7C2-4AD5-80B5-66805FBDA5B2}" type="sibTrans" cxnId="{BF174428-564C-4691-8D24-4217BB86EF54}">
      <dgm:prSet/>
      <dgm:spPr/>
      <dgm:t>
        <a:bodyPr/>
        <a:lstStyle/>
        <a:p>
          <a:endParaRPr lang="en-US"/>
        </a:p>
      </dgm:t>
    </dgm:pt>
    <dgm:pt modelId="{54010D53-A36A-49DC-B336-53A309234BAA}">
      <dgm:prSet/>
      <dgm:spPr/>
      <dgm:t>
        <a:bodyPr/>
        <a:lstStyle/>
        <a:p>
          <a:r>
            <a:rPr lang="en-US" dirty="0"/>
            <a:t>Look over paperwork and documentation</a:t>
          </a:r>
        </a:p>
      </dgm:t>
    </dgm:pt>
    <dgm:pt modelId="{C9C239AE-00CF-4493-8124-3A5E0E7A2783}" type="parTrans" cxnId="{52094800-4B1E-456D-9DC1-6DF0D89A84E9}">
      <dgm:prSet/>
      <dgm:spPr/>
      <dgm:t>
        <a:bodyPr/>
        <a:lstStyle/>
        <a:p>
          <a:endParaRPr lang="en-US"/>
        </a:p>
      </dgm:t>
    </dgm:pt>
    <dgm:pt modelId="{C9F5041A-095F-42AF-B15C-4FB072E4061E}" type="sibTrans" cxnId="{52094800-4B1E-456D-9DC1-6DF0D89A84E9}">
      <dgm:prSet/>
      <dgm:spPr/>
      <dgm:t>
        <a:bodyPr/>
        <a:lstStyle/>
        <a:p>
          <a:endParaRPr lang="en-US"/>
        </a:p>
      </dgm:t>
    </dgm:pt>
    <dgm:pt modelId="{76410C79-A0F3-453D-B3F5-B5E84685EEE3}">
      <dgm:prSet/>
      <dgm:spPr/>
      <dgm:t>
        <a:bodyPr/>
        <a:lstStyle/>
        <a:p>
          <a:r>
            <a:rPr lang="en-US" dirty="0"/>
            <a:t>Process I-9</a:t>
          </a:r>
        </a:p>
      </dgm:t>
    </dgm:pt>
    <dgm:pt modelId="{3429A56D-6E34-45E4-90BC-E7A33E3D37A2}" type="parTrans" cxnId="{5CFE3FC8-8413-473F-A505-88065AFE30F7}">
      <dgm:prSet/>
      <dgm:spPr/>
      <dgm:t>
        <a:bodyPr/>
        <a:lstStyle/>
        <a:p>
          <a:endParaRPr lang="en-US"/>
        </a:p>
      </dgm:t>
    </dgm:pt>
    <dgm:pt modelId="{0FDBE211-E557-4D26-B7F0-E6A9FEF5F880}" type="sibTrans" cxnId="{5CFE3FC8-8413-473F-A505-88065AFE30F7}">
      <dgm:prSet/>
      <dgm:spPr/>
      <dgm:t>
        <a:bodyPr/>
        <a:lstStyle/>
        <a:p>
          <a:endParaRPr lang="en-US"/>
        </a:p>
      </dgm:t>
    </dgm:pt>
    <dgm:pt modelId="{03E61F2E-D1C4-464C-A324-88613D7E1380}">
      <dgm:prSet/>
      <dgm:spPr/>
      <dgm:t>
        <a:bodyPr/>
        <a:lstStyle/>
        <a:p>
          <a:r>
            <a:rPr lang="en-US" dirty="0"/>
            <a:t>Send Tax Documents and Direct Deposit Form to Payroll</a:t>
          </a:r>
        </a:p>
      </dgm:t>
    </dgm:pt>
    <dgm:pt modelId="{E41E7358-EC61-4C84-9F29-7E8C41462AFD}" type="parTrans" cxnId="{28F15BED-E40E-4F26-BDA0-CEE2D4122A0F}">
      <dgm:prSet/>
      <dgm:spPr/>
      <dgm:t>
        <a:bodyPr/>
        <a:lstStyle/>
        <a:p>
          <a:endParaRPr lang="en-US"/>
        </a:p>
      </dgm:t>
    </dgm:pt>
    <dgm:pt modelId="{ECF8F723-CD01-4E6E-A33A-7B68BA64E994}" type="sibTrans" cxnId="{28F15BED-E40E-4F26-BDA0-CEE2D4122A0F}">
      <dgm:prSet/>
      <dgm:spPr/>
      <dgm:t>
        <a:bodyPr/>
        <a:lstStyle/>
        <a:p>
          <a:endParaRPr lang="en-US"/>
        </a:p>
      </dgm:t>
    </dgm:pt>
    <dgm:pt modelId="{2ADF3B90-AE04-455E-B115-52331E7BDA75}">
      <dgm:prSet/>
      <dgm:spPr/>
      <dgm:t>
        <a:bodyPr/>
        <a:lstStyle/>
        <a:p>
          <a:r>
            <a:rPr lang="en-US" dirty="0"/>
            <a:t>Notify Hiring Manager</a:t>
          </a:r>
        </a:p>
      </dgm:t>
    </dgm:pt>
    <dgm:pt modelId="{9173ACE0-3328-4810-8142-7EE30C07BDB6}" type="parTrans" cxnId="{60009478-ED59-4F5A-8CDB-F458EB5944C3}">
      <dgm:prSet/>
      <dgm:spPr/>
      <dgm:t>
        <a:bodyPr/>
        <a:lstStyle/>
        <a:p>
          <a:endParaRPr lang="en-US"/>
        </a:p>
      </dgm:t>
    </dgm:pt>
    <dgm:pt modelId="{E8534FA2-9424-4ACE-A2C3-85FBFE3DA4C9}" type="sibTrans" cxnId="{60009478-ED59-4F5A-8CDB-F458EB5944C3}">
      <dgm:prSet/>
      <dgm:spPr/>
      <dgm:t>
        <a:bodyPr/>
        <a:lstStyle/>
        <a:p>
          <a:endParaRPr lang="en-US"/>
        </a:p>
      </dgm:t>
    </dgm:pt>
    <dgm:pt modelId="{82E15F01-2961-443F-9F3B-B4D825699BCB}">
      <dgm:prSet/>
      <dgm:spPr/>
      <dgm:t>
        <a:bodyPr/>
        <a:lstStyle/>
        <a:p>
          <a:r>
            <a:rPr lang="en-US" dirty="0"/>
            <a:t>Look over paperwork</a:t>
          </a:r>
        </a:p>
      </dgm:t>
    </dgm:pt>
    <dgm:pt modelId="{35DFBD3C-33D4-4DA0-8F6B-EBDC88B9F7A4}" type="parTrans" cxnId="{D9395B08-9471-4617-8719-E5DDEA9BA615}">
      <dgm:prSet/>
      <dgm:spPr/>
      <dgm:t>
        <a:bodyPr/>
        <a:lstStyle/>
        <a:p>
          <a:endParaRPr lang="en-US"/>
        </a:p>
      </dgm:t>
    </dgm:pt>
    <dgm:pt modelId="{85E6CB84-F388-44BD-93D4-354A4A2A9BE7}" type="sibTrans" cxnId="{D9395B08-9471-4617-8719-E5DDEA9BA615}">
      <dgm:prSet/>
      <dgm:spPr/>
      <dgm:t>
        <a:bodyPr/>
        <a:lstStyle/>
        <a:p>
          <a:endParaRPr lang="en-US"/>
        </a:p>
      </dgm:t>
    </dgm:pt>
    <dgm:pt modelId="{5099A1EE-0794-47B5-90FA-EEF5FB154172}">
      <dgm:prSet/>
      <dgm:spPr/>
      <dgm:t>
        <a:bodyPr/>
        <a:lstStyle/>
        <a:p>
          <a:r>
            <a:rPr lang="en-US"/>
            <a:t>All forms are filled out</a:t>
          </a:r>
          <a:endParaRPr lang="en-US" dirty="0"/>
        </a:p>
      </dgm:t>
    </dgm:pt>
    <dgm:pt modelId="{A16CBF66-3519-4636-ACF2-3804AB95164E}" type="parTrans" cxnId="{0BE4C72D-5489-4BE5-91DC-F50647FF147B}">
      <dgm:prSet/>
      <dgm:spPr/>
      <dgm:t>
        <a:bodyPr/>
        <a:lstStyle/>
        <a:p>
          <a:endParaRPr lang="en-US"/>
        </a:p>
      </dgm:t>
    </dgm:pt>
    <dgm:pt modelId="{1AC03189-60DB-4A58-ABB6-56E3B6DAE180}" type="sibTrans" cxnId="{0BE4C72D-5489-4BE5-91DC-F50647FF147B}">
      <dgm:prSet/>
      <dgm:spPr/>
      <dgm:t>
        <a:bodyPr/>
        <a:lstStyle/>
        <a:p>
          <a:endParaRPr lang="en-US"/>
        </a:p>
      </dgm:t>
    </dgm:pt>
    <dgm:pt modelId="{A491751B-959E-4E74-A48E-8E361E524AA4}">
      <dgm:prSet/>
      <dgm:spPr/>
      <dgm:t>
        <a:bodyPr/>
        <a:lstStyle/>
        <a:p>
          <a:r>
            <a:rPr lang="en-US"/>
            <a:t>All forms are signed</a:t>
          </a:r>
          <a:endParaRPr lang="en-US" dirty="0"/>
        </a:p>
      </dgm:t>
    </dgm:pt>
    <dgm:pt modelId="{8CC44F24-B0C0-4BE8-86BD-10FE8D1B8FBA}" type="parTrans" cxnId="{66F57628-19C5-4D41-9008-CE1B77F8CEC1}">
      <dgm:prSet/>
      <dgm:spPr/>
      <dgm:t>
        <a:bodyPr/>
        <a:lstStyle/>
        <a:p>
          <a:endParaRPr lang="en-US"/>
        </a:p>
      </dgm:t>
    </dgm:pt>
    <dgm:pt modelId="{9D370B88-015D-4BF0-85D8-92485689E4DA}" type="sibTrans" cxnId="{66F57628-19C5-4D41-9008-CE1B77F8CEC1}">
      <dgm:prSet/>
      <dgm:spPr/>
      <dgm:t>
        <a:bodyPr/>
        <a:lstStyle/>
        <a:p>
          <a:endParaRPr lang="en-US"/>
        </a:p>
      </dgm:t>
    </dgm:pt>
    <dgm:pt modelId="{5AA77516-1504-447C-9930-C377384088E8}">
      <dgm:prSet/>
      <dgm:spPr/>
      <dgm:t>
        <a:bodyPr/>
        <a:lstStyle/>
        <a:p>
          <a:r>
            <a:rPr lang="en-US"/>
            <a:t>Additional Documentation is included</a:t>
          </a:r>
          <a:endParaRPr lang="en-US" dirty="0"/>
        </a:p>
      </dgm:t>
    </dgm:pt>
    <dgm:pt modelId="{88124431-F02D-4ADA-9C3D-C7C224087BF0}" type="parTrans" cxnId="{AC4B4558-3E51-4770-91EE-469D2E3866E0}">
      <dgm:prSet/>
      <dgm:spPr/>
      <dgm:t>
        <a:bodyPr/>
        <a:lstStyle/>
        <a:p>
          <a:endParaRPr lang="en-US"/>
        </a:p>
      </dgm:t>
    </dgm:pt>
    <dgm:pt modelId="{37202888-F58B-4DA7-B6DD-9931305EEBDC}" type="sibTrans" cxnId="{AC4B4558-3E51-4770-91EE-469D2E3866E0}">
      <dgm:prSet/>
      <dgm:spPr/>
      <dgm:t>
        <a:bodyPr/>
        <a:lstStyle/>
        <a:p>
          <a:endParaRPr lang="en-US"/>
        </a:p>
      </dgm:t>
    </dgm:pt>
    <dgm:pt modelId="{A143C58E-DD0A-43D0-BCAE-C40860E14082}">
      <dgm:prSet/>
      <dgm:spPr/>
      <dgm:t>
        <a:bodyPr/>
        <a:lstStyle/>
        <a:p>
          <a:r>
            <a:rPr lang="en-US" dirty="0"/>
            <a:t>Submit information to E-Verify</a:t>
          </a:r>
        </a:p>
      </dgm:t>
    </dgm:pt>
    <dgm:pt modelId="{F3BB84E8-1CDC-46E9-9834-632CC612417D}" type="parTrans" cxnId="{FAD540BE-190F-473F-A820-CAD1B92655C7}">
      <dgm:prSet/>
      <dgm:spPr/>
      <dgm:t>
        <a:bodyPr/>
        <a:lstStyle/>
        <a:p>
          <a:endParaRPr lang="en-US"/>
        </a:p>
      </dgm:t>
    </dgm:pt>
    <dgm:pt modelId="{504C260C-9274-49FA-9BCF-5E0220FEA444}" type="sibTrans" cxnId="{FAD540BE-190F-473F-A820-CAD1B92655C7}">
      <dgm:prSet/>
      <dgm:spPr/>
      <dgm:t>
        <a:bodyPr/>
        <a:lstStyle/>
        <a:p>
          <a:endParaRPr lang="en-US"/>
        </a:p>
      </dgm:t>
    </dgm:pt>
    <dgm:pt modelId="{19FCE542-5F02-4AF2-8021-B5E2CD1402DF}">
      <dgm:prSet/>
      <dgm:spPr/>
      <dgm:t>
        <a:bodyPr/>
        <a:lstStyle/>
        <a:p>
          <a:r>
            <a:rPr lang="en-US" dirty="0"/>
            <a:t>If there is a Tentative Non-Confirmation (TNC) we notify employee</a:t>
          </a:r>
        </a:p>
      </dgm:t>
    </dgm:pt>
    <dgm:pt modelId="{E9C97511-6480-4FA0-A9F8-A2EF26EA7344}" type="parTrans" cxnId="{A6E1953E-1F04-4F35-8C1F-4D7F2430F569}">
      <dgm:prSet/>
      <dgm:spPr/>
      <dgm:t>
        <a:bodyPr/>
        <a:lstStyle/>
        <a:p>
          <a:endParaRPr lang="en-US"/>
        </a:p>
      </dgm:t>
    </dgm:pt>
    <dgm:pt modelId="{7B3EFA1B-6DDA-418C-96DD-3CC7663B04B2}" type="sibTrans" cxnId="{A6E1953E-1F04-4F35-8C1F-4D7F2430F569}">
      <dgm:prSet/>
      <dgm:spPr/>
      <dgm:t>
        <a:bodyPr/>
        <a:lstStyle/>
        <a:p>
          <a:endParaRPr lang="en-US"/>
        </a:p>
      </dgm:t>
    </dgm:pt>
    <dgm:pt modelId="{C5538D50-8E6B-4868-9F4D-ECB001C610FC}">
      <dgm:prSet/>
      <dgm:spPr/>
      <dgm:t>
        <a:bodyPr/>
        <a:lstStyle/>
        <a:p>
          <a:r>
            <a:rPr lang="en-US" dirty="0"/>
            <a:t>Request intended start date </a:t>
          </a:r>
        </a:p>
      </dgm:t>
    </dgm:pt>
    <dgm:pt modelId="{8C48EB23-0984-471B-B8A5-BBCF7B08D261}" type="parTrans" cxnId="{9A6A9174-ADD3-44A4-8A25-675BD6F6E00A}">
      <dgm:prSet/>
      <dgm:spPr/>
      <dgm:t>
        <a:bodyPr/>
        <a:lstStyle/>
        <a:p>
          <a:endParaRPr lang="en-US"/>
        </a:p>
      </dgm:t>
    </dgm:pt>
    <dgm:pt modelId="{452B179D-3A8B-43A7-BEC3-7881ADB4F9B1}" type="sibTrans" cxnId="{9A6A9174-ADD3-44A4-8A25-675BD6F6E00A}">
      <dgm:prSet/>
      <dgm:spPr/>
      <dgm:t>
        <a:bodyPr/>
        <a:lstStyle/>
        <a:p>
          <a:endParaRPr lang="en-US"/>
        </a:p>
      </dgm:t>
    </dgm:pt>
    <dgm:pt modelId="{D1A9D3B0-3A0B-4C62-A26C-F790ED18D463}">
      <dgm:prSet/>
      <dgm:spPr/>
      <dgm:t>
        <a:bodyPr/>
        <a:lstStyle/>
        <a:p>
          <a:r>
            <a:rPr lang="en-US" dirty="0"/>
            <a:t>Enters New Hire personal information into </a:t>
          </a:r>
          <a:r>
            <a:rPr lang="en-US" dirty="0" err="1"/>
            <a:t>CUNYfirst</a:t>
          </a:r>
          <a:r>
            <a:rPr lang="en-US" dirty="0"/>
            <a:t> to generate an EMPLID (new to CUNY only)</a:t>
          </a:r>
        </a:p>
      </dgm:t>
    </dgm:pt>
    <dgm:pt modelId="{ECD2C0B0-5DA6-4136-8655-F1714C6DB49E}" type="parTrans" cxnId="{D76940AA-830D-4DBE-8CF8-2A03F977C6D8}">
      <dgm:prSet/>
      <dgm:spPr/>
      <dgm:t>
        <a:bodyPr/>
        <a:lstStyle/>
        <a:p>
          <a:endParaRPr lang="en-US"/>
        </a:p>
      </dgm:t>
    </dgm:pt>
    <dgm:pt modelId="{A7F3336D-5E8F-4455-A0A6-B2F3C77C7777}" type="sibTrans" cxnId="{D76940AA-830D-4DBE-8CF8-2A03F977C6D8}">
      <dgm:prSet/>
      <dgm:spPr/>
      <dgm:t>
        <a:bodyPr/>
        <a:lstStyle/>
        <a:p>
          <a:endParaRPr lang="en-US"/>
        </a:p>
      </dgm:t>
    </dgm:pt>
    <dgm:pt modelId="{8DAA8126-CC1A-49B2-A592-607AED3FCE99}">
      <dgm:prSet/>
      <dgm:spPr/>
      <dgm:t>
        <a:bodyPr/>
        <a:lstStyle/>
        <a:p>
          <a:r>
            <a:rPr lang="en-US" dirty="0"/>
            <a:t>If the New Hire requires fingerprinting, the start date will be provided by HR</a:t>
          </a:r>
        </a:p>
      </dgm:t>
    </dgm:pt>
    <dgm:pt modelId="{155D827D-2E47-4EBE-9C7E-A36446FEF32D}" type="parTrans" cxnId="{D11CA173-FE9F-4E16-8D07-A3DA1F721E24}">
      <dgm:prSet/>
      <dgm:spPr/>
      <dgm:t>
        <a:bodyPr/>
        <a:lstStyle/>
        <a:p>
          <a:endParaRPr lang="en-US"/>
        </a:p>
      </dgm:t>
    </dgm:pt>
    <dgm:pt modelId="{6BAA9808-4EF4-4575-A56E-328C0A9667A0}" type="sibTrans" cxnId="{D11CA173-FE9F-4E16-8D07-A3DA1F721E24}">
      <dgm:prSet/>
      <dgm:spPr/>
      <dgm:t>
        <a:bodyPr/>
        <a:lstStyle/>
        <a:p>
          <a:endParaRPr lang="en-US"/>
        </a:p>
      </dgm:t>
    </dgm:pt>
    <dgm:pt modelId="{647046C3-47D2-4C7D-8858-D4573F3557E5}">
      <dgm:prSet/>
      <dgm:spPr/>
      <dgm:t>
        <a:bodyPr/>
        <a:lstStyle/>
        <a:p>
          <a:r>
            <a:rPr lang="en-US" dirty="0"/>
            <a:t>If the employee already has an EMPLID, the employee should check in </a:t>
          </a:r>
          <a:r>
            <a:rPr lang="en-US" dirty="0" err="1"/>
            <a:t>CUNYfirst</a:t>
          </a:r>
          <a:r>
            <a:rPr lang="en-US" dirty="0"/>
            <a:t> to verify that the information is accurate and up to date. </a:t>
          </a:r>
        </a:p>
      </dgm:t>
    </dgm:pt>
    <dgm:pt modelId="{3E0C7EB9-4656-4B6D-89C0-3B73CAADA58E}" type="parTrans" cxnId="{7E7CF272-9BA7-40B9-A536-E3FFC2B81138}">
      <dgm:prSet/>
      <dgm:spPr/>
      <dgm:t>
        <a:bodyPr/>
        <a:lstStyle/>
        <a:p>
          <a:endParaRPr lang="en-US"/>
        </a:p>
      </dgm:t>
    </dgm:pt>
    <dgm:pt modelId="{3C6A2FFF-8DCF-47FD-94B6-BD5A8FF06487}" type="sibTrans" cxnId="{7E7CF272-9BA7-40B9-A536-E3FFC2B81138}">
      <dgm:prSet/>
      <dgm:spPr/>
      <dgm:t>
        <a:bodyPr/>
        <a:lstStyle/>
        <a:p>
          <a:endParaRPr lang="en-US"/>
        </a:p>
      </dgm:t>
    </dgm:pt>
    <dgm:pt modelId="{BB92759E-CF3A-4C2A-B434-DA1F5948F87F}" type="pres">
      <dgm:prSet presAssocID="{A69685D4-2285-4D09-820C-BBFC4118EB9C}" presName="linear" presStyleCnt="0">
        <dgm:presLayoutVars>
          <dgm:dir/>
          <dgm:animLvl val="lvl"/>
          <dgm:resizeHandles val="exact"/>
        </dgm:presLayoutVars>
      </dgm:prSet>
      <dgm:spPr/>
    </dgm:pt>
    <dgm:pt modelId="{1F53492F-9DEE-4408-9981-4D3C5767D7C5}" type="pres">
      <dgm:prSet presAssocID="{7B3972CC-C424-4CD7-ABAD-F82F033256D7}" presName="parentLin" presStyleCnt="0"/>
      <dgm:spPr/>
    </dgm:pt>
    <dgm:pt modelId="{E20DBF46-450B-4FC3-8C66-B411701E1192}" type="pres">
      <dgm:prSet presAssocID="{7B3972CC-C424-4CD7-ABAD-F82F033256D7}" presName="parentLeftMargin" presStyleLbl="node1" presStyleIdx="0" presStyleCnt="5"/>
      <dgm:spPr/>
    </dgm:pt>
    <dgm:pt modelId="{D01D221E-D304-4A9D-891E-C4609464AFE4}" type="pres">
      <dgm:prSet presAssocID="{7B3972CC-C424-4CD7-ABAD-F82F033256D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196F23B-25EB-44CB-A602-B8FBAA5FEB10}" type="pres">
      <dgm:prSet presAssocID="{7B3972CC-C424-4CD7-ABAD-F82F033256D7}" presName="negativeSpace" presStyleCnt="0"/>
      <dgm:spPr/>
    </dgm:pt>
    <dgm:pt modelId="{FF10DABB-CE40-4B3E-A7E3-2E44CDC17341}" type="pres">
      <dgm:prSet presAssocID="{7B3972CC-C424-4CD7-ABAD-F82F033256D7}" presName="childText" presStyleLbl="conFgAcc1" presStyleIdx="0" presStyleCnt="5">
        <dgm:presLayoutVars>
          <dgm:bulletEnabled val="1"/>
        </dgm:presLayoutVars>
      </dgm:prSet>
      <dgm:spPr/>
    </dgm:pt>
    <dgm:pt modelId="{FCAA7F30-B71B-4C63-A730-081410ACFE28}" type="pres">
      <dgm:prSet presAssocID="{062C37AB-A7C2-4AD5-80B5-66805FBDA5B2}" presName="spaceBetweenRectangles" presStyleCnt="0"/>
      <dgm:spPr/>
    </dgm:pt>
    <dgm:pt modelId="{05B5CF55-781B-40AD-899E-30199A6101A0}" type="pres">
      <dgm:prSet presAssocID="{54010D53-A36A-49DC-B336-53A309234BAA}" presName="parentLin" presStyleCnt="0"/>
      <dgm:spPr/>
    </dgm:pt>
    <dgm:pt modelId="{FF2C8018-79FE-468A-BB23-1E498E393CF0}" type="pres">
      <dgm:prSet presAssocID="{54010D53-A36A-49DC-B336-53A309234BAA}" presName="parentLeftMargin" presStyleLbl="node1" presStyleIdx="0" presStyleCnt="5"/>
      <dgm:spPr/>
    </dgm:pt>
    <dgm:pt modelId="{E850D4EB-1A03-4CE9-9A75-65B52DA6D819}" type="pres">
      <dgm:prSet presAssocID="{54010D53-A36A-49DC-B336-53A309234BA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E2A8DBA-344E-4FD5-A8AD-6E3746C9C4E8}" type="pres">
      <dgm:prSet presAssocID="{54010D53-A36A-49DC-B336-53A309234BAA}" presName="negativeSpace" presStyleCnt="0"/>
      <dgm:spPr/>
    </dgm:pt>
    <dgm:pt modelId="{FBA3069A-F8E2-4496-BC51-551FFA73F84F}" type="pres">
      <dgm:prSet presAssocID="{54010D53-A36A-49DC-B336-53A309234BAA}" presName="childText" presStyleLbl="conFgAcc1" presStyleIdx="1" presStyleCnt="5">
        <dgm:presLayoutVars>
          <dgm:bulletEnabled val="1"/>
        </dgm:presLayoutVars>
      </dgm:prSet>
      <dgm:spPr/>
    </dgm:pt>
    <dgm:pt modelId="{ED175953-B88C-4335-A449-1EA136A9CECD}" type="pres">
      <dgm:prSet presAssocID="{C9F5041A-095F-42AF-B15C-4FB072E4061E}" presName="spaceBetweenRectangles" presStyleCnt="0"/>
      <dgm:spPr/>
    </dgm:pt>
    <dgm:pt modelId="{4147462A-CDBB-4AF6-9DEE-BA8AB4465D51}" type="pres">
      <dgm:prSet presAssocID="{76410C79-A0F3-453D-B3F5-B5E84685EEE3}" presName="parentLin" presStyleCnt="0"/>
      <dgm:spPr/>
    </dgm:pt>
    <dgm:pt modelId="{2460BE40-E5ED-4E2D-8292-D2D1AA19D847}" type="pres">
      <dgm:prSet presAssocID="{76410C79-A0F3-453D-B3F5-B5E84685EEE3}" presName="parentLeftMargin" presStyleLbl="node1" presStyleIdx="1" presStyleCnt="5"/>
      <dgm:spPr/>
    </dgm:pt>
    <dgm:pt modelId="{8C6902E1-00C8-4BD7-AE2C-97F1CFC449FB}" type="pres">
      <dgm:prSet presAssocID="{76410C79-A0F3-453D-B3F5-B5E84685EEE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E96BF7D-2749-4655-A2FC-3562A1ADC6C8}" type="pres">
      <dgm:prSet presAssocID="{76410C79-A0F3-453D-B3F5-B5E84685EEE3}" presName="negativeSpace" presStyleCnt="0"/>
      <dgm:spPr/>
    </dgm:pt>
    <dgm:pt modelId="{175E1A4D-D84A-4C79-8382-D84F53D288A7}" type="pres">
      <dgm:prSet presAssocID="{76410C79-A0F3-453D-B3F5-B5E84685EEE3}" presName="childText" presStyleLbl="conFgAcc1" presStyleIdx="2" presStyleCnt="5">
        <dgm:presLayoutVars>
          <dgm:bulletEnabled val="1"/>
        </dgm:presLayoutVars>
      </dgm:prSet>
      <dgm:spPr/>
    </dgm:pt>
    <dgm:pt modelId="{E4998D4A-3D6D-4FA3-807D-961902FC6EF2}" type="pres">
      <dgm:prSet presAssocID="{0FDBE211-E557-4D26-B7F0-E6A9FEF5F880}" presName="spaceBetweenRectangles" presStyleCnt="0"/>
      <dgm:spPr/>
    </dgm:pt>
    <dgm:pt modelId="{325D2C74-81CB-4074-8E64-29D3BDD01A1B}" type="pres">
      <dgm:prSet presAssocID="{03E61F2E-D1C4-464C-A324-88613D7E1380}" presName="parentLin" presStyleCnt="0"/>
      <dgm:spPr/>
    </dgm:pt>
    <dgm:pt modelId="{714D2FD7-0EB6-4A55-8CEF-6B47647BD642}" type="pres">
      <dgm:prSet presAssocID="{03E61F2E-D1C4-464C-A324-88613D7E1380}" presName="parentLeftMargin" presStyleLbl="node1" presStyleIdx="2" presStyleCnt="5"/>
      <dgm:spPr/>
    </dgm:pt>
    <dgm:pt modelId="{53C24FD3-BA16-4ED7-82EA-58BA25808F11}" type="pres">
      <dgm:prSet presAssocID="{03E61F2E-D1C4-464C-A324-88613D7E138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AAE9275-A74B-4F89-99CC-C8FC1EF625D3}" type="pres">
      <dgm:prSet presAssocID="{03E61F2E-D1C4-464C-A324-88613D7E1380}" presName="negativeSpace" presStyleCnt="0"/>
      <dgm:spPr/>
    </dgm:pt>
    <dgm:pt modelId="{580E1A38-F654-4ABC-BADA-2EB7283663D6}" type="pres">
      <dgm:prSet presAssocID="{03E61F2E-D1C4-464C-A324-88613D7E1380}" presName="childText" presStyleLbl="conFgAcc1" presStyleIdx="3" presStyleCnt="5">
        <dgm:presLayoutVars>
          <dgm:bulletEnabled val="1"/>
        </dgm:presLayoutVars>
      </dgm:prSet>
      <dgm:spPr/>
    </dgm:pt>
    <dgm:pt modelId="{F6227F7F-C94F-4599-80A4-B443EBBA0FA7}" type="pres">
      <dgm:prSet presAssocID="{ECF8F723-CD01-4E6E-A33A-7B68BA64E994}" presName="spaceBetweenRectangles" presStyleCnt="0"/>
      <dgm:spPr/>
    </dgm:pt>
    <dgm:pt modelId="{40E9B993-ABF2-4D7D-8D98-93388A1A61B7}" type="pres">
      <dgm:prSet presAssocID="{2ADF3B90-AE04-455E-B115-52331E7BDA75}" presName="parentLin" presStyleCnt="0"/>
      <dgm:spPr/>
    </dgm:pt>
    <dgm:pt modelId="{9CF2ADF3-C8E7-4493-9201-F37C382A0B98}" type="pres">
      <dgm:prSet presAssocID="{2ADF3B90-AE04-455E-B115-52331E7BDA75}" presName="parentLeftMargin" presStyleLbl="node1" presStyleIdx="3" presStyleCnt="5"/>
      <dgm:spPr/>
    </dgm:pt>
    <dgm:pt modelId="{F809D231-AD3B-4E86-956E-DF1CEF714E6A}" type="pres">
      <dgm:prSet presAssocID="{2ADF3B90-AE04-455E-B115-52331E7BDA7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BA30576-1065-4ECF-943E-860919D7A1F9}" type="pres">
      <dgm:prSet presAssocID="{2ADF3B90-AE04-455E-B115-52331E7BDA75}" presName="negativeSpace" presStyleCnt="0"/>
      <dgm:spPr/>
    </dgm:pt>
    <dgm:pt modelId="{574566E4-AC9E-4B59-B734-3EB67C3389E1}" type="pres">
      <dgm:prSet presAssocID="{2ADF3B90-AE04-455E-B115-52331E7BDA7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2094800-4B1E-456D-9DC1-6DF0D89A84E9}" srcId="{A69685D4-2285-4D09-820C-BBFC4118EB9C}" destId="{54010D53-A36A-49DC-B336-53A309234BAA}" srcOrd="1" destOrd="0" parTransId="{C9C239AE-00CF-4493-8124-3A5E0E7A2783}" sibTransId="{C9F5041A-095F-42AF-B15C-4FB072E4061E}"/>
    <dgm:cxn modelId="{DBB7E102-392F-4370-A745-52CD813AEACC}" type="presOf" srcId="{7B3972CC-C424-4CD7-ABAD-F82F033256D7}" destId="{D01D221E-D304-4A9D-891E-C4609464AFE4}" srcOrd="1" destOrd="0" presId="urn:microsoft.com/office/officeart/2005/8/layout/list1"/>
    <dgm:cxn modelId="{BE573407-A9A4-43BF-87D8-241610E9E5CB}" type="presOf" srcId="{5AA77516-1504-447C-9930-C377384088E8}" destId="{FBA3069A-F8E2-4496-BC51-551FFA73F84F}" srcOrd="0" destOrd="3" presId="urn:microsoft.com/office/officeart/2005/8/layout/list1"/>
    <dgm:cxn modelId="{D9395B08-9471-4617-8719-E5DDEA9BA615}" srcId="{54010D53-A36A-49DC-B336-53A309234BAA}" destId="{82E15F01-2961-443F-9F3B-B4D825699BCB}" srcOrd="0" destOrd="0" parTransId="{35DFBD3C-33D4-4DA0-8F6B-EBDC88B9F7A4}" sibTransId="{85E6CB84-F388-44BD-93D4-354A4A2A9BE7}"/>
    <dgm:cxn modelId="{F4EE2312-E153-48DE-B962-2B0CF06612ED}" type="presOf" srcId="{A491751B-959E-4E74-A48E-8E361E524AA4}" destId="{FBA3069A-F8E2-4496-BC51-551FFA73F84F}" srcOrd="0" destOrd="2" presId="urn:microsoft.com/office/officeart/2005/8/layout/list1"/>
    <dgm:cxn modelId="{AD757013-707A-49EB-898C-58F13B5A9D54}" type="presOf" srcId="{76410C79-A0F3-453D-B3F5-B5E84685EEE3}" destId="{8C6902E1-00C8-4BD7-AE2C-97F1CFC449FB}" srcOrd="1" destOrd="0" presId="urn:microsoft.com/office/officeart/2005/8/layout/list1"/>
    <dgm:cxn modelId="{BF174428-564C-4691-8D24-4217BB86EF54}" srcId="{A69685D4-2285-4D09-820C-BBFC4118EB9C}" destId="{7B3972CC-C424-4CD7-ABAD-F82F033256D7}" srcOrd="0" destOrd="0" parTransId="{4174F29C-5C9B-40CE-8771-601C931D77B6}" sibTransId="{062C37AB-A7C2-4AD5-80B5-66805FBDA5B2}"/>
    <dgm:cxn modelId="{66F57628-19C5-4D41-9008-CE1B77F8CEC1}" srcId="{82E15F01-2961-443F-9F3B-B4D825699BCB}" destId="{A491751B-959E-4E74-A48E-8E361E524AA4}" srcOrd="1" destOrd="0" parTransId="{8CC44F24-B0C0-4BE8-86BD-10FE8D1B8FBA}" sibTransId="{9D370B88-015D-4BF0-85D8-92485689E4DA}"/>
    <dgm:cxn modelId="{C08DB72D-17DA-453F-8BFE-A5BECF3D3501}" type="presOf" srcId="{54010D53-A36A-49DC-B336-53A309234BAA}" destId="{FF2C8018-79FE-468A-BB23-1E498E393CF0}" srcOrd="0" destOrd="0" presId="urn:microsoft.com/office/officeart/2005/8/layout/list1"/>
    <dgm:cxn modelId="{0BE4C72D-5489-4BE5-91DC-F50647FF147B}" srcId="{82E15F01-2961-443F-9F3B-B4D825699BCB}" destId="{5099A1EE-0794-47B5-90FA-EEF5FB154172}" srcOrd="0" destOrd="0" parTransId="{A16CBF66-3519-4636-ACF2-3804AB95164E}" sibTransId="{1AC03189-60DB-4A58-ABB6-56E3B6DAE180}"/>
    <dgm:cxn modelId="{C5D6B633-2453-41A8-9A6E-480DAAADD219}" type="presOf" srcId="{03E61F2E-D1C4-464C-A324-88613D7E1380}" destId="{714D2FD7-0EB6-4A55-8CEF-6B47647BD642}" srcOrd="0" destOrd="0" presId="urn:microsoft.com/office/officeart/2005/8/layout/list1"/>
    <dgm:cxn modelId="{DD62E03B-8DC0-48C4-9562-FD1638C8EE29}" type="presOf" srcId="{A143C58E-DD0A-43D0-BCAE-C40860E14082}" destId="{175E1A4D-D84A-4C79-8382-D84F53D288A7}" srcOrd="0" destOrd="0" presId="urn:microsoft.com/office/officeart/2005/8/layout/list1"/>
    <dgm:cxn modelId="{A6E1953E-1F04-4F35-8C1F-4D7F2430F569}" srcId="{A143C58E-DD0A-43D0-BCAE-C40860E14082}" destId="{19FCE542-5F02-4AF2-8021-B5E2CD1402DF}" srcOrd="0" destOrd="0" parTransId="{E9C97511-6480-4FA0-A9F8-A2EF26EA7344}" sibTransId="{7B3EFA1B-6DDA-418C-96DD-3CC7663B04B2}"/>
    <dgm:cxn modelId="{B51A0E4E-C241-4197-8632-4F6D029BAC8A}" type="presOf" srcId="{A69685D4-2285-4D09-820C-BBFC4118EB9C}" destId="{BB92759E-CF3A-4C2A-B434-DA1F5948F87F}" srcOrd="0" destOrd="0" presId="urn:microsoft.com/office/officeart/2005/8/layout/list1"/>
    <dgm:cxn modelId="{69F1A450-4AB6-4F17-BC15-C2279D9005DE}" type="presOf" srcId="{54010D53-A36A-49DC-B336-53A309234BAA}" destId="{E850D4EB-1A03-4CE9-9A75-65B52DA6D819}" srcOrd="1" destOrd="0" presId="urn:microsoft.com/office/officeart/2005/8/layout/list1"/>
    <dgm:cxn modelId="{7E7CF272-9BA7-40B9-A536-E3FFC2B81138}" srcId="{D1A9D3B0-3A0B-4C62-A26C-F790ED18D463}" destId="{647046C3-47D2-4C7D-8858-D4573F3557E5}" srcOrd="0" destOrd="0" parTransId="{3E0C7EB9-4656-4B6D-89C0-3B73CAADA58E}" sibTransId="{3C6A2FFF-8DCF-47FD-94B6-BD5A8FF06487}"/>
    <dgm:cxn modelId="{D11CA173-FE9F-4E16-8D07-A3DA1F721E24}" srcId="{C5538D50-8E6B-4868-9F4D-ECB001C610FC}" destId="{8DAA8126-CC1A-49B2-A592-607AED3FCE99}" srcOrd="0" destOrd="0" parTransId="{155D827D-2E47-4EBE-9C7E-A36446FEF32D}" sibTransId="{6BAA9808-4EF4-4575-A56E-328C0A9667A0}"/>
    <dgm:cxn modelId="{C9415854-5358-45F4-97CA-94E8217D9148}" type="presOf" srcId="{5099A1EE-0794-47B5-90FA-EEF5FB154172}" destId="{FBA3069A-F8E2-4496-BC51-551FFA73F84F}" srcOrd="0" destOrd="1" presId="urn:microsoft.com/office/officeart/2005/8/layout/list1"/>
    <dgm:cxn modelId="{9A6A9174-ADD3-44A4-8A25-675BD6F6E00A}" srcId="{7B3972CC-C424-4CD7-ABAD-F82F033256D7}" destId="{C5538D50-8E6B-4868-9F4D-ECB001C610FC}" srcOrd="0" destOrd="0" parTransId="{8C48EB23-0984-471B-B8A5-BBCF7B08D261}" sibTransId="{452B179D-3A8B-43A7-BEC3-7881ADB4F9B1}"/>
    <dgm:cxn modelId="{A9C4A574-AE11-46DC-B5AD-6673A4067DEB}" type="presOf" srcId="{D1A9D3B0-3A0B-4C62-A26C-F790ED18D463}" destId="{175E1A4D-D84A-4C79-8382-D84F53D288A7}" srcOrd="0" destOrd="2" presId="urn:microsoft.com/office/officeart/2005/8/layout/list1"/>
    <dgm:cxn modelId="{AC4B4558-3E51-4770-91EE-469D2E3866E0}" srcId="{82E15F01-2961-443F-9F3B-B4D825699BCB}" destId="{5AA77516-1504-447C-9930-C377384088E8}" srcOrd="2" destOrd="0" parTransId="{88124431-F02D-4ADA-9C3D-C7C224087BF0}" sibTransId="{37202888-F58B-4DA7-B6DD-9931305EEBDC}"/>
    <dgm:cxn modelId="{60009478-ED59-4F5A-8CDB-F458EB5944C3}" srcId="{A69685D4-2285-4D09-820C-BBFC4118EB9C}" destId="{2ADF3B90-AE04-455E-B115-52331E7BDA75}" srcOrd="4" destOrd="0" parTransId="{9173ACE0-3328-4810-8142-7EE30C07BDB6}" sibTransId="{E8534FA2-9424-4ACE-A2C3-85FBFE3DA4C9}"/>
    <dgm:cxn modelId="{8A9C0579-8DE3-44B8-A82D-5178BB83E919}" type="presOf" srcId="{19FCE542-5F02-4AF2-8021-B5E2CD1402DF}" destId="{175E1A4D-D84A-4C79-8382-D84F53D288A7}" srcOrd="0" destOrd="1" presId="urn:microsoft.com/office/officeart/2005/8/layout/list1"/>
    <dgm:cxn modelId="{639EFA81-CD0F-4736-B627-75EBA718BC33}" type="presOf" srcId="{647046C3-47D2-4C7D-8858-D4573F3557E5}" destId="{175E1A4D-D84A-4C79-8382-D84F53D288A7}" srcOrd="0" destOrd="3" presId="urn:microsoft.com/office/officeart/2005/8/layout/list1"/>
    <dgm:cxn modelId="{2B15EA94-6E54-4F3B-8A20-BEEAA0FAA86F}" type="presOf" srcId="{82E15F01-2961-443F-9F3B-B4D825699BCB}" destId="{FBA3069A-F8E2-4496-BC51-551FFA73F84F}" srcOrd="0" destOrd="0" presId="urn:microsoft.com/office/officeart/2005/8/layout/list1"/>
    <dgm:cxn modelId="{DA455697-3638-4CBA-9B5B-2D2E294413E6}" type="presOf" srcId="{C5538D50-8E6B-4868-9F4D-ECB001C610FC}" destId="{FF10DABB-CE40-4B3E-A7E3-2E44CDC17341}" srcOrd="0" destOrd="0" presId="urn:microsoft.com/office/officeart/2005/8/layout/list1"/>
    <dgm:cxn modelId="{96BDC197-FA4B-47AD-ACD1-C4E2C689BCBB}" type="presOf" srcId="{8DAA8126-CC1A-49B2-A592-607AED3FCE99}" destId="{FF10DABB-CE40-4B3E-A7E3-2E44CDC17341}" srcOrd="0" destOrd="1" presId="urn:microsoft.com/office/officeart/2005/8/layout/list1"/>
    <dgm:cxn modelId="{81B81D99-1F30-4922-AAD6-F4E850DEA9D5}" type="presOf" srcId="{2ADF3B90-AE04-455E-B115-52331E7BDA75}" destId="{9CF2ADF3-C8E7-4493-9201-F37C382A0B98}" srcOrd="0" destOrd="0" presId="urn:microsoft.com/office/officeart/2005/8/layout/list1"/>
    <dgm:cxn modelId="{F2EE44A6-5037-41D8-8033-D43D8EED4FBE}" type="presOf" srcId="{76410C79-A0F3-453D-B3F5-B5E84685EEE3}" destId="{2460BE40-E5ED-4E2D-8292-D2D1AA19D847}" srcOrd="0" destOrd="0" presId="urn:microsoft.com/office/officeart/2005/8/layout/list1"/>
    <dgm:cxn modelId="{D76940AA-830D-4DBE-8CF8-2A03F977C6D8}" srcId="{76410C79-A0F3-453D-B3F5-B5E84685EEE3}" destId="{D1A9D3B0-3A0B-4C62-A26C-F790ED18D463}" srcOrd="1" destOrd="0" parTransId="{ECD2C0B0-5DA6-4136-8655-F1714C6DB49E}" sibTransId="{A7F3336D-5E8F-4455-A0A6-B2F3C77C7777}"/>
    <dgm:cxn modelId="{413681B5-66E9-4D6E-97CF-636A7C571372}" type="presOf" srcId="{2ADF3B90-AE04-455E-B115-52331E7BDA75}" destId="{F809D231-AD3B-4E86-956E-DF1CEF714E6A}" srcOrd="1" destOrd="0" presId="urn:microsoft.com/office/officeart/2005/8/layout/list1"/>
    <dgm:cxn modelId="{FAD540BE-190F-473F-A820-CAD1B92655C7}" srcId="{76410C79-A0F3-453D-B3F5-B5E84685EEE3}" destId="{A143C58E-DD0A-43D0-BCAE-C40860E14082}" srcOrd="0" destOrd="0" parTransId="{F3BB84E8-1CDC-46E9-9834-632CC612417D}" sibTransId="{504C260C-9274-49FA-9BCF-5E0220FEA444}"/>
    <dgm:cxn modelId="{A9A03DBF-070D-4A96-9B14-3CE780938C5A}" type="presOf" srcId="{7B3972CC-C424-4CD7-ABAD-F82F033256D7}" destId="{E20DBF46-450B-4FC3-8C66-B411701E1192}" srcOrd="0" destOrd="0" presId="urn:microsoft.com/office/officeart/2005/8/layout/list1"/>
    <dgm:cxn modelId="{5CFE3FC8-8413-473F-A505-88065AFE30F7}" srcId="{A69685D4-2285-4D09-820C-BBFC4118EB9C}" destId="{76410C79-A0F3-453D-B3F5-B5E84685EEE3}" srcOrd="2" destOrd="0" parTransId="{3429A56D-6E34-45E4-90BC-E7A33E3D37A2}" sibTransId="{0FDBE211-E557-4D26-B7F0-E6A9FEF5F880}"/>
    <dgm:cxn modelId="{348C09E5-E1D4-46F5-986B-FB74F9E3A673}" type="presOf" srcId="{03E61F2E-D1C4-464C-A324-88613D7E1380}" destId="{53C24FD3-BA16-4ED7-82EA-58BA25808F11}" srcOrd="1" destOrd="0" presId="urn:microsoft.com/office/officeart/2005/8/layout/list1"/>
    <dgm:cxn modelId="{28F15BED-E40E-4F26-BDA0-CEE2D4122A0F}" srcId="{A69685D4-2285-4D09-820C-BBFC4118EB9C}" destId="{03E61F2E-D1C4-464C-A324-88613D7E1380}" srcOrd="3" destOrd="0" parTransId="{E41E7358-EC61-4C84-9F29-7E8C41462AFD}" sibTransId="{ECF8F723-CD01-4E6E-A33A-7B68BA64E994}"/>
    <dgm:cxn modelId="{B484E784-1465-44EA-A84D-E38D93967456}" type="presParOf" srcId="{BB92759E-CF3A-4C2A-B434-DA1F5948F87F}" destId="{1F53492F-9DEE-4408-9981-4D3C5767D7C5}" srcOrd="0" destOrd="0" presId="urn:microsoft.com/office/officeart/2005/8/layout/list1"/>
    <dgm:cxn modelId="{2DB56BE6-AAEE-4746-87DC-26A8BAD8951A}" type="presParOf" srcId="{1F53492F-9DEE-4408-9981-4D3C5767D7C5}" destId="{E20DBF46-450B-4FC3-8C66-B411701E1192}" srcOrd="0" destOrd="0" presId="urn:microsoft.com/office/officeart/2005/8/layout/list1"/>
    <dgm:cxn modelId="{BEC35257-008A-4B33-97B4-A2555578634B}" type="presParOf" srcId="{1F53492F-9DEE-4408-9981-4D3C5767D7C5}" destId="{D01D221E-D304-4A9D-891E-C4609464AFE4}" srcOrd="1" destOrd="0" presId="urn:microsoft.com/office/officeart/2005/8/layout/list1"/>
    <dgm:cxn modelId="{0796426E-E0AB-4DC1-B1AF-E9C05B0EE829}" type="presParOf" srcId="{BB92759E-CF3A-4C2A-B434-DA1F5948F87F}" destId="{B196F23B-25EB-44CB-A602-B8FBAA5FEB10}" srcOrd="1" destOrd="0" presId="urn:microsoft.com/office/officeart/2005/8/layout/list1"/>
    <dgm:cxn modelId="{6DE800BE-356F-4FBC-84C6-DE18F4371D0F}" type="presParOf" srcId="{BB92759E-CF3A-4C2A-B434-DA1F5948F87F}" destId="{FF10DABB-CE40-4B3E-A7E3-2E44CDC17341}" srcOrd="2" destOrd="0" presId="urn:microsoft.com/office/officeart/2005/8/layout/list1"/>
    <dgm:cxn modelId="{C915B7C8-A4AA-4BB2-9571-C5F6D777EA50}" type="presParOf" srcId="{BB92759E-CF3A-4C2A-B434-DA1F5948F87F}" destId="{FCAA7F30-B71B-4C63-A730-081410ACFE28}" srcOrd="3" destOrd="0" presId="urn:microsoft.com/office/officeart/2005/8/layout/list1"/>
    <dgm:cxn modelId="{521EE69A-18B9-4C20-BFB7-378E989C8E04}" type="presParOf" srcId="{BB92759E-CF3A-4C2A-B434-DA1F5948F87F}" destId="{05B5CF55-781B-40AD-899E-30199A6101A0}" srcOrd="4" destOrd="0" presId="urn:microsoft.com/office/officeart/2005/8/layout/list1"/>
    <dgm:cxn modelId="{1CAB2AE1-CDE9-4E1E-8234-A4FABA8C6EB1}" type="presParOf" srcId="{05B5CF55-781B-40AD-899E-30199A6101A0}" destId="{FF2C8018-79FE-468A-BB23-1E498E393CF0}" srcOrd="0" destOrd="0" presId="urn:microsoft.com/office/officeart/2005/8/layout/list1"/>
    <dgm:cxn modelId="{2ABB21DC-905D-41ED-AD1D-32B1610D5478}" type="presParOf" srcId="{05B5CF55-781B-40AD-899E-30199A6101A0}" destId="{E850D4EB-1A03-4CE9-9A75-65B52DA6D819}" srcOrd="1" destOrd="0" presId="urn:microsoft.com/office/officeart/2005/8/layout/list1"/>
    <dgm:cxn modelId="{A9C575AE-F0D5-44F7-BF13-6DD3B84B23A6}" type="presParOf" srcId="{BB92759E-CF3A-4C2A-B434-DA1F5948F87F}" destId="{3E2A8DBA-344E-4FD5-A8AD-6E3746C9C4E8}" srcOrd="5" destOrd="0" presId="urn:microsoft.com/office/officeart/2005/8/layout/list1"/>
    <dgm:cxn modelId="{0C5A91F7-7E2F-47C9-964F-88DA956B428B}" type="presParOf" srcId="{BB92759E-CF3A-4C2A-B434-DA1F5948F87F}" destId="{FBA3069A-F8E2-4496-BC51-551FFA73F84F}" srcOrd="6" destOrd="0" presId="urn:microsoft.com/office/officeart/2005/8/layout/list1"/>
    <dgm:cxn modelId="{1E447F51-C44A-45E9-B2A4-89D245CD0C63}" type="presParOf" srcId="{BB92759E-CF3A-4C2A-B434-DA1F5948F87F}" destId="{ED175953-B88C-4335-A449-1EA136A9CECD}" srcOrd="7" destOrd="0" presId="urn:microsoft.com/office/officeart/2005/8/layout/list1"/>
    <dgm:cxn modelId="{F7905BD5-FC90-49DD-888F-8AF2A1637131}" type="presParOf" srcId="{BB92759E-CF3A-4C2A-B434-DA1F5948F87F}" destId="{4147462A-CDBB-4AF6-9DEE-BA8AB4465D51}" srcOrd="8" destOrd="0" presId="urn:microsoft.com/office/officeart/2005/8/layout/list1"/>
    <dgm:cxn modelId="{F2970A92-5D5B-4EE0-9FE2-17377AE1FB5C}" type="presParOf" srcId="{4147462A-CDBB-4AF6-9DEE-BA8AB4465D51}" destId="{2460BE40-E5ED-4E2D-8292-D2D1AA19D847}" srcOrd="0" destOrd="0" presId="urn:microsoft.com/office/officeart/2005/8/layout/list1"/>
    <dgm:cxn modelId="{8E0F9D9E-AA29-4D2F-B39A-014A28216557}" type="presParOf" srcId="{4147462A-CDBB-4AF6-9DEE-BA8AB4465D51}" destId="{8C6902E1-00C8-4BD7-AE2C-97F1CFC449FB}" srcOrd="1" destOrd="0" presId="urn:microsoft.com/office/officeart/2005/8/layout/list1"/>
    <dgm:cxn modelId="{E2F59C7D-C58E-41CA-8481-F47C8B6D7B0F}" type="presParOf" srcId="{BB92759E-CF3A-4C2A-B434-DA1F5948F87F}" destId="{8E96BF7D-2749-4655-A2FC-3562A1ADC6C8}" srcOrd="9" destOrd="0" presId="urn:microsoft.com/office/officeart/2005/8/layout/list1"/>
    <dgm:cxn modelId="{E211F7F1-A295-42CA-B73E-A9F559C3FC0E}" type="presParOf" srcId="{BB92759E-CF3A-4C2A-B434-DA1F5948F87F}" destId="{175E1A4D-D84A-4C79-8382-D84F53D288A7}" srcOrd="10" destOrd="0" presId="urn:microsoft.com/office/officeart/2005/8/layout/list1"/>
    <dgm:cxn modelId="{0AEE4696-AF47-44C4-98AC-358AFEEEC3DB}" type="presParOf" srcId="{BB92759E-CF3A-4C2A-B434-DA1F5948F87F}" destId="{E4998D4A-3D6D-4FA3-807D-961902FC6EF2}" srcOrd="11" destOrd="0" presId="urn:microsoft.com/office/officeart/2005/8/layout/list1"/>
    <dgm:cxn modelId="{BABEE4D7-21CA-4891-99CE-049B3AE09E98}" type="presParOf" srcId="{BB92759E-CF3A-4C2A-B434-DA1F5948F87F}" destId="{325D2C74-81CB-4074-8E64-29D3BDD01A1B}" srcOrd="12" destOrd="0" presId="urn:microsoft.com/office/officeart/2005/8/layout/list1"/>
    <dgm:cxn modelId="{494F6F38-75F0-4E1F-A215-F5AD151294E8}" type="presParOf" srcId="{325D2C74-81CB-4074-8E64-29D3BDD01A1B}" destId="{714D2FD7-0EB6-4A55-8CEF-6B47647BD642}" srcOrd="0" destOrd="0" presId="urn:microsoft.com/office/officeart/2005/8/layout/list1"/>
    <dgm:cxn modelId="{4C18F57A-1FC6-48E6-958A-CCFCAAA92FD7}" type="presParOf" srcId="{325D2C74-81CB-4074-8E64-29D3BDD01A1B}" destId="{53C24FD3-BA16-4ED7-82EA-58BA25808F11}" srcOrd="1" destOrd="0" presId="urn:microsoft.com/office/officeart/2005/8/layout/list1"/>
    <dgm:cxn modelId="{602AF3FD-B14E-4248-BF8A-7B516671D650}" type="presParOf" srcId="{BB92759E-CF3A-4C2A-B434-DA1F5948F87F}" destId="{FAAE9275-A74B-4F89-99CC-C8FC1EF625D3}" srcOrd="13" destOrd="0" presId="urn:microsoft.com/office/officeart/2005/8/layout/list1"/>
    <dgm:cxn modelId="{CB8C7B48-DFB4-420F-983C-D4CC1D6DFC75}" type="presParOf" srcId="{BB92759E-CF3A-4C2A-B434-DA1F5948F87F}" destId="{580E1A38-F654-4ABC-BADA-2EB7283663D6}" srcOrd="14" destOrd="0" presId="urn:microsoft.com/office/officeart/2005/8/layout/list1"/>
    <dgm:cxn modelId="{292640A4-4D1C-49F0-96CD-6E3CED4BF5A6}" type="presParOf" srcId="{BB92759E-CF3A-4C2A-B434-DA1F5948F87F}" destId="{F6227F7F-C94F-4599-80A4-B443EBBA0FA7}" srcOrd="15" destOrd="0" presId="urn:microsoft.com/office/officeart/2005/8/layout/list1"/>
    <dgm:cxn modelId="{A92359C1-E567-46D5-8F49-6A57898810D9}" type="presParOf" srcId="{BB92759E-CF3A-4C2A-B434-DA1F5948F87F}" destId="{40E9B993-ABF2-4D7D-8D98-93388A1A61B7}" srcOrd="16" destOrd="0" presId="urn:microsoft.com/office/officeart/2005/8/layout/list1"/>
    <dgm:cxn modelId="{93EACC4B-61FD-4969-8814-703E11176216}" type="presParOf" srcId="{40E9B993-ABF2-4D7D-8D98-93388A1A61B7}" destId="{9CF2ADF3-C8E7-4493-9201-F37C382A0B98}" srcOrd="0" destOrd="0" presId="urn:microsoft.com/office/officeart/2005/8/layout/list1"/>
    <dgm:cxn modelId="{CE4E8A62-6BE9-4217-A13B-BAA2AE99C08E}" type="presParOf" srcId="{40E9B993-ABF2-4D7D-8D98-93388A1A61B7}" destId="{F809D231-AD3B-4E86-956E-DF1CEF714E6A}" srcOrd="1" destOrd="0" presId="urn:microsoft.com/office/officeart/2005/8/layout/list1"/>
    <dgm:cxn modelId="{C84D7BBC-4E7C-4E51-A30D-586DEF6C27A2}" type="presParOf" srcId="{BB92759E-CF3A-4C2A-B434-DA1F5948F87F}" destId="{CBA30576-1065-4ECF-943E-860919D7A1F9}" srcOrd="17" destOrd="0" presId="urn:microsoft.com/office/officeart/2005/8/layout/list1"/>
    <dgm:cxn modelId="{E21563A2-B736-4464-BCBB-501C93F7ADD1}" type="presParOf" srcId="{BB92759E-CF3A-4C2A-B434-DA1F5948F87F}" destId="{574566E4-AC9E-4B59-B734-3EB67C3389E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3CED63-23D4-4D2F-82CE-CF439CF565BF}" type="doc">
      <dgm:prSet loTypeId="urn:microsoft.com/office/officeart/2018/layout/CircleProcess" loCatId="simpleprocesssa" qsTypeId="urn:microsoft.com/office/officeart/2005/8/quickstyle/simple2" qsCatId="simple" csTypeId="urn:microsoft.com/office/officeart/2005/8/colors/colorful1" csCatId="colorful" phldr="1"/>
      <dgm:spPr/>
    </dgm:pt>
    <dgm:pt modelId="{5CFE7EC9-E9B6-4265-84B3-F24B8C234CE1}">
      <dgm:prSet phldrT="[Text]"/>
      <dgm:spPr/>
      <dgm:t>
        <a:bodyPr/>
        <a:lstStyle/>
        <a:p>
          <a:r>
            <a:rPr lang="en-US" dirty="0"/>
            <a:t>Step 1</a:t>
          </a:r>
        </a:p>
      </dgm:t>
    </dgm:pt>
    <dgm:pt modelId="{559CD1F1-7481-4F29-AF96-0CAC7D22B8A5}" type="parTrans" cxnId="{BC19D7B1-F8C1-4A85-9BD3-0F77677E3571}">
      <dgm:prSet/>
      <dgm:spPr/>
      <dgm:t>
        <a:bodyPr/>
        <a:lstStyle/>
        <a:p>
          <a:endParaRPr lang="en-US"/>
        </a:p>
      </dgm:t>
    </dgm:pt>
    <dgm:pt modelId="{372585F6-6117-4C53-8932-32D504CDA30C}" type="sibTrans" cxnId="{BC19D7B1-F8C1-4A85-9BD3-0F77677E3571}">
      <dgm:prSet/>
      <dgm:spPr/>
      <dgm:t>
        <a:bodyPr/>
        <a:lstStyle/>
        <a:p>
          <a:endParaRPr lang="en-US"/>
        </a:p>
      </dgm:t>
    </dgm:pt>
    <dgm:pt modelId="{70DC874A-4B4D-418D-AE80-0015DBAE7BB0}">
      <dgm:prSet phldrT="[Text]"/>
      <dgm:spPr/>
      <dgm:t>
        <a:bodyPr/>
        <a:lstStyle/>
        <a:p>
          <a:r>
            <a:rPr lang="en-US" dirty="0"/>
            <a:t>to</a:t>
          </a:r>
        </a:p>
      </dgm:t>
    </dgm:pt>
    <dgm:pt modelId="{89458108-5C43-4D6B-9BBD-BEA4F05C3220}" type="parTrans" cxnId="{4888D2D0-096B-4065-A0AA-2467F7AD83CC}">
      <dgm:prSet/>
      <dgm:spPr/>
      <dgm:t>
        <a:bodyPr/>
        <a:lstStyle/>
        <a:p>
          <a:endParaRPr lang="en-US"/>
        </a:p>
      </dgm:t>
    </dgm:pt>
    <dgm:pt modelId="{413D03A6-F6F5-4AEC-8245-521542004455}" type="sibTrans" cxnId="{4888D2D0-096B-4065-A0AA-2467F7AD83CC}">
      <dgm:prSet/>
      <dgm:spPr/>
      <dgm:t>
        <a:bodyPr/>
        <a:lstStyle/>
        <a:p>
          <a:endParaRPr lang="en-US"/>
        </a:p>
      </dgm:t>
    </dgm:pt>
    <dgm:pt modelId="{C38E5CBD-ADC2-45C1-B11D-3FB3FBB18BEC}">
      <dgm:prSet phldrT="[Text]"/>
      <dgm:spPr/>
      <dgm:t>
        <a:bodyPr/>
        <a:lstStyle/>
        <a:p>
          <a:r>
            <a:rPr lang="en-US" dirty="0"/>
            <a:t>Step 11</a:t>
          </a:r>
        </a:p>
      </dgm:t>
    </dgm:pt>
    <dgm:pt modelId="{53F3D424-4218-41D1-870B-B8D17EA8B667}" type="parTrans" cxnId="{0F64E27A-A667-4C12-A51C-10040B425F95}">
      <dgm:prSet/>
      <dgm:spPr/>
      <dgm:t>
        <a:bodyPr/>
        <a:lstStyle/>
        <a:p>
          <a:endParaRPr lang="en-US"/>
        </a:p>
      </dgm:t>
    </dgm:pt>
    <dgm:pt modelId="{3789AC0C-001D-4E3D-AD42-39B779632AC7}" type="sibTrans" cxnId="{0F64E27A-A667-4C12-A51C-10040B425F95}">
      <dgm:prSet/>
      <dgm:spPr/>
      <dgm:t>
        <a:bodyPr/>
        <a:lstStyle/>
        <a:p>
          <a:endParaRPr lang="en-US"/>
        </a:p>
      </dgm:t>
    </dgm:pt>
    <dgm:pt modelId="{A811FFA8-6D0D-458E-AEF4-2687929AEABD}" type="pres">
      <dgm:prSet presAssocID="{F23CED63-23D4-4D2F-82CE-CF439CF565BF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4226D20-BB21-483A-AAD2-E28DFADB0502}" type="pres">
      <dgm:prSet presAssocID="{C38E5CBD-ADC2-45C1-B11D-3FB3FBB18BEC}" presName="Accent3" presStyleCnt="0"/>
      <dgm:spPr/>
    </dgm:pt>
    <dgm:pt modelId="{B246788F-4931-4B6F-B2BC-AB640224AC8E}" type="pres">
      <dgm:prSet presAssocID="{C38E5CBD-ADC2-45C1-B11D-3FB3FBB18BEC}" presName="Accent" presStyleLbl="node1" presStyleIdx="0" presStyleCnt="6"/>
      <dgm:spPr/>
    </dgm:pt>
    <dgm:pt modelId="{A0C70F87-ECB4-441B-80D2-00AA48DA95F0}" type="pres">
      <dgm:prSet presAssocID="{C38E5CBD-ADC2-45C1-B11D-3FB3FBB18BEC}" presName="ParentBackground3" presStyleCnt="0"/>
      <dgm:spPr/>
    </dgm:pt>
    <dgm:pt modelId="{E2A584BE-95B7-4172-A301-636BD8A0859A}" type="pres">
      <dgm:prSet presAssocID="{C38E5CBD-ADC2-45C1-B11D-3FB3FBB18BEC}" presName="ParentBackground" presStyleLbl="node1" presStyleIdx="1" presStyleCnt="6"/>
      <dgm:spPr/>
    </dgm:pt>
    <dgm:pt modelId="{6A76B358-1FA0-4E94-85C3-7EBC80AB8503}" type="pres">
      <dgm:prSet presAssocID="{C38E5CBD-ADC2-45C1-B11D-3FB3FBB18BEC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4E11DD48-B839-4566-974E-AE655199A6B4}" type="pres">
      <dgm:prSet presAssocID="{70DC874A-4B4D-418D-AE80-0015DBAE7BB0}" presName="Accent2" presStyleCnt="0"/>
      <dgm:spPr/>
    </dgm:pt>
    <dgm:pt modelId="{E6BDEDD6-A80B-47DA-AE1D-BC7EE3370C6A}" type="pres">
      <dgm:prSet presAssocID="{70DC874A-4B4D-418D-AE80-0015DBAE7BB0}" presName="Accent" presStyleLbl="node1" presStyleIdx="2" presStyleCnt="6"/>
      <dgm:spPr/>
    </dgm:pt>
    <dgm:pt modelId="{AA5A53F6-04F5-48E9-9701-BA6E027DAA57}" type="pres">
      <dgm:prSet presAssocID="{70DC874A-4B4D-418D-AE80-0015DBAE7BB0}" presName="ParentBackground2" presStyleCnt="0"/>
      <dgm:spPr/>
    </dgm:pt>
    <dgm:pt modelId="{D81E1B10-3E22-4036-8C8D-EDC77FAE6BA1}" type="pres">
      <dgm:prSet presAssocID="{70DC874A-4B4D-418D-AE80-0015DBAE7BB0}" presName="ParentBackground" presStyleLbl="node1" presStyleIdx="3" presStyleCnt="6"/>
      <dgm:spPr/>
    </dgm:pt>
    <dgm:pt modelId="{B9AA02B6-B9CB-4758-B5F2-607F0CA96121}" type="pres">
      <dgm:prSet presAssocID="{70DC874A-4B4D-418D-AE80-0015DBAE7BB0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BC32B02E-963F-421E-80AA-A0F4615C4CE1}" type="pres">
      <dgm:prSet presAssocID="{5CFE7EC9-E9B6-4265-84B3-F24B8C234CE1}" presName="Accent1" presStyleCnt="0"/>
      <dgm:spPr/>
    </dgm:pt>
    <dgm:pt modelId="{14DCFACF-BCE7-4E18-90DE-FE5AAB791A7C}" type="pres">
      <dgm:prSet presAssocID="{5CFE7EC9-E9B6-4265-84B3-F24B8C234CE1}" presName="Accent" presStyleLbl="node1" presStyleIdx="4" presStyleCnt="6"/>
      <dgm:spPr/>
    </dgm:pt>
    <dgm:pt modelId="{2B0020FF-6494-4BC9-AE95-E4F97C9A103C}" type="pres">
      <dgm:prSet presAssocID="{5CFE7EC9-E9B6-4265-84B3-F24B8C234CE1}" presName="ParentBackground1" presStyleCnt="0"/>
      <dgm:spPr/>
    </dgm:pt>
    <dgm:pt modelId="{D442BF75-3693-4721-AE42-56195A31D28F}" type="pres">
      <dgm:prSet presAssocID="{5CFE7EC9-E9B6-4265-84B3-F24B8C234CE1}" presName="ParentBackground" presStyleLbl="node1" presStyleIdx="5" presStyleCnt="6"/>
      <dgm:spPr/>
    </dgm:pt>
    <dgm:pt modelId="{BB0C679E-A6AE-4B27-8B20-46E35EF28BF3}" type="pres">
      <dgm:prSet presAssocID="{5CFE7EC9-E9B6-4265-84B3-F24B8C234CE1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9FE601E-3AE5-4D61-A96A-8E3CE3F9EA51}" type="presOf" srcId="{5CFE7EC9-E9B6-4265-84B3-F24B8C234CE1}" destId="{D442BF75-3693-4721-AE42-56195A31D28F}" srcOrd="0" destOrd="0" presId="urn:microsoft.com/office/officeart/2018/layout/CircleProcess"/>
    <dgm:cxn modelId="{6481B62D-A340-426B-8A08-033E1DAB606E}" type="presOf" srcId="{70DC874A-4B4D-418D-AE80-0015DBAE7BB0}" destId="{D81E1B10-3E22-4036-8C8D-EDC77FAE6BA1}" srcOrd="0" destOrd="0" presId="urn:microsoft.com/office/officeart/2018/layout/CircleProcess"/>
    <dgm:cxn modelId="{AA2E4D42-4F51-4838-86B7-A9FE7B204C96}" type="presOf" srcId="{C38E5CBD-ADC2-45C1-B11D-3FB3FBB18BEC}" destId="{6A76B358-1FA0-4E94-85C3-7EBC80AB8503}" srcOrd="1" destOrd="0" presId="urn:microsoft.com/office/officeart/2018/layout/CircleProcess"/>
    <dgm:cxn modelId="{31C97A77-60ED-40AE-AC08-B371D2A91941}" type="presOf" srcId="{5CFE7EC9-E9B6-4265-84B3-F24B8C234CE1}" destId="{BB0C679E-A6AE-4B27-8B20-46E35EF28BF3}" srcOrd="1" destOrd="0" presId="urn:microsoft.com/office/officeart/2018/layout/CircleProcess"/>
    <dgm:cxn modelId="{0F64E27A-A667-4C12-A51C-10040B425F95}" srcId="{F23CED63-23D4-4D2F-82CE-CF439CF565BF}" destId="{C38E5CBD-ADC2-45C1-B11D-3FB3FBB18BEC}" srcOrd="2" destOrd="0" parTransId="{53F3D424-4218-41D1-870B-B8D17EA8B667}" sibTransId="{3789AC0C-001D-4E3D-AD42-39B779632AC7}"/>
    <dgm:cxn modelId="{39A95A86-47B8-442F-830D-5F858E42B663}" type="presOf" srcId="{F23CED63-23D4-4D2F-82CE-CF439CF565BF}" destId="{A811FFA8-6D0D-458E-AEF4-2687929AEABD}" srcOrd="0" destOrd="0" presId="urn:microsoft.com/office/officeart/2018/layout/CircleProcess"/>
    <dgm:cxn modelId="{BC19D7B1-F8C1-4A85-9BD3-0F77677E3571}" srcId="{F23CED63-23D4-4D2F-82CE-CF439CF565BF}" destId="{5CFE7EC9-E9B6-4265-84B3-F24B8C234CE1}" srcOrd="0" destOrd="0" parTransId="{559CD1F1-7481-4F29-AF96-0CAC7D22B8A5}" sibTransId="{372585F6-6117-4C53-8932-32D504CDA30C}"/>
    <dgm:cxn modelId="{4F9EA8B6-25F2-4EEC-9A1B-EA711C57ACC7}" type="presOf" srcId="{C38E5CBD-ADC2-45C1-B11D-3FB3FBB18BEC}" destId="{E2A584BE-95B7-4172-A301-636BD8A0859A}" srcOrd="0" destOrd="0" presId="urn:microsoft.com/office/officeart/2018/layout/CircleProcess"/>
    <dgm:cxn modelId="{4888D2D0-096B-4065-A0AA-2467F7AD83CC}" srcId="{F23CED63-23D4-4D2F-82CE-CF439CF565BF}" destId="{70DC874A-4B4D-418D-AE80-0015DBAE7BB0}" srcOrd="1" destOrd="0" parTransId="{89458108-5C43-4D6B-9BBD-BEA4F05C3220}" sibTransId="{413D03A6-F6F5-4AEC-8245-521542004455}"/>
    <dgm:cxn modelId="{DA299DE0-8A65-4334-B176-818A75A9C577}" type="presOf" srcId="{70DC874A-4B4D-418D-AE80-0015DBAE7BB0}" destId="{B9AA02B6-B9CB-4758-B5F2-607F0CA96121}" srcOrd="1" destOrd="0" presId="urn:microsoft.com/office/officeart/2018/layout/CircleProcess"/>
    <dgm:cxn modelId="{6677B38D-40E3-4CF8-A56D-54F4312F1493}" type="presParOf" srcId="{A811FFA8-6D0D-458E-AEF4-2687929AEABD}" destId="{74226D20-BB21-483A-AAD2-E28DFADB0502}" srcOrd="0" destOrd="0" presId="urn:microsoft.com/office/officeart/2018/layout/CircleProcess"/>
    <dgm:cxn modelId="{B92EEECB-D3FD-4C25-8D47-8A06397DEB1C}" type="presParOf" srcId="{74226D20-BB21-483A-AAD2-E28DFADB0502}" destId="{B246788F-4931-4B6F-B2BC-AB640224AC8E}" srcOrd="0" destOrd="0" presId="urn:microsoft.com/office/officeart/2018/layout/CircleProcess"/>
    <dgm:cxn modelId="{3741CD38-0ED7-41D6-8915-5B8A6F4F80B3}" type="presParOf" srcId="{A811FFA8-6D0D-458E-AEF4-2687929AEABD}" destId="{A0C70F87-ECB4-441B-80D2-00AA48DA95F0}" srcOrd="1" destOrd="0" presId="urn:microsoft.com/office/officeart/2018/layout/CircleProcess"/>
    <dgm:cxn modelId="{A0F1D374-84B3-410B-8D60-71D34D0E4010}" type="presParOf" srcId="{A0C70F87-ECB4-441B-80D2-00AA48DA95F0}" destId="{E2A584BE-95B7-4172-A301-636BD8A0859A}" srcOrd="0" destOrd="0" presId="urn:microsoft.com/office/officeart/2018/layout/CircleProcess"/>
    <dgm:cxn modelId="{B028CB33-6E0A-4F1A-BDBC-E29C550B0D6F}" type="presParOf" srcId="{A811FFA8-6D0D-458E-AEF4-2687929AEABD}" destId="{6A76B358-1FA0-4E94-85C3-7EBC80AB8503}" srcOrd="2" destOrd="0" presId="urn:microsoft.com/office/officeart/2018/layout/CircleProcess"/>
    <dgm:cxn modelId="{5461BA7B-823A-47CD-898C-B68819054865}" type="presParOf" srcId="{A811FFA8-6D0D-458E-AEF4-2687929AEABD}" destId="{4E11DD48-B839-4566-974E-AE655199A6B4}" srcOrd="3" destOrd="0" presId="urn:microsoft.com/office/officeart/2018/layout/CircleProcess"/>
    <dgm:cxn modelId="{BC68C062-7E65-4B06-A677-74CCF4165A00}" type="presParOf" srcId="{4E11DD48-B839-4566-974E-AE655199A6B4}" destId="{E6BDEDD6-A80B-47DA-AE1D-BC7EE3370C6A}" srcOrd="0" destOrd="0" presId="urn:microsoft.com/office/officeart/2018/layout/CircleProcess"/>
    <dgm:cxn modelId="{7B1E8249-6CD4-4B05-9D2B-528588F9D328}" type="presParOf" srcId="{A811FFA8-6D0D-458E-AEF4-2687929AEABD}" destId="{AA5A53F6-04F5-48E9-9701-BA6E027DAA57}" srcOrd="4" destOrd="0" presId="urn:microsoft.com/office/officeart/2018/layout/CircleProcess"/>
    <dgm:cxn modelId="{8570BCA6-4A60-46C8-B6CA-F041EABA0731}" type="presParOf" srcId="{AA5A53F6-04F5-48E9-9701-BA6E027DAA57}" destId="{D81E1B10-3E22-4036-8C8D-EDC77FAE6BA1}" srcOrd="0" destOrd="0" presId="urn:microsoft.com/office/officeart/2018/layout/CircleProcess"/>
    <dgm:cxn modelId="{EE27157B-8B8A-443A-AF9D-5822A4D26B20}" type="presParOf" srcId="{A811FFA8-6D0D-458E-AEF4-2687929AEABD}" destId="{B9AA02B6-B9CB-4758-B5F2-607F0CA96121}" srcOrd="5" destOrd="0" presId="urn:microsoft.com/office/officeart/2018/layout/CircleProcess"/>
    <dgm:cxn modelId="{7A2A8F6D-95B2-485A-8574-9A593823ED65}" type="presParOf" srcId="{A811FFA8-6D0D-458E-AEF4-2687929AEABD}" destId="{BC32B02E-963F-421E-80AA-A0F4615C4CE1}" srcOrd="6" destOrd="0" presId="urn:microsoft.com/office/officeart/2018/layout/CircleProcess"/>
    <dgm:cxn modelId="{8B9F35B0-4BD8-469C-B7C7-2CEDFDBA4665}" type="presParOf" srcId="{BC32B02E-963F-421E-80AA-A0F4615C4CE1}" destId="{14DCFACF-BCE7-4E18-90DE-FE5AAB791A7C}" srcOrd="0" destOrd="0" presId="urn:microsoft.com/office/officeart/2018/layout/CircleProcess"/>
    <dgm:cxn modelId="{A17C4F93-CF83-499B-8EA4-EE8ECEE32AB5}" type="presParOf" srcId="{A811FFA8-6D0D-458E-AEF4-2687929AEABD}" destId="{2B0020FF-6494-4BC9-AE95-E4F97C9A103C}" srcOrd="7" destOrd="0" presId="urn:microsoft.com/office/officeart/2018/layout/CircleProcess"/>
    <dgm:cxn modelId="{5B02BCB7-0E73-4E9F-A35F-62F508D81419}" type="presParOf" srcId="{2B0020FF-6494-4BC9-AE95-E4F97C9A103C}" destId="{D442BF75-3693-4721-AE42-56195A31D28F}" srcOrd="0" destOrd="0" presId="urn:microsoft.com/office/officeart/2018/layout/CircleProcess"/>
    <dgm:cxn modelId="{12D374C7-AA00-4A76-A765-A21D9331A6DE}" type="presParOf" srcId="{A811FFA8-6D0D-458E-AEF4-2687929AEABD}" destId="{BB0C679E-A6AE-4B27-8B20-46E35EF28BF3}" srcOrd="8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9685D4-2285-4D09-820C-BBFC4118EB9C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3972CC-C424-4CD7-ABAD-F82F033256D7}">
      <dgm:prSet custT="1"/>
      <dgm:spPr/>
      <dgm:t>
        <a:bodyPr/>
        <a:lstStyle/>
        <a:p>
          <a:pPr algn="ctr"/>
          <a:r>
            <a:rPr lang="en-US" sz="800" dirty="0"/>
            <a:t>Department identifies New Hire and gives information to the Hiring Manager</a:t>
          </a:r>
        </a:p>
      </dgm:t>
    </dgm:pt>
    <dgm:pt modelId="{4174F29C-5C9B-40CE-8771-601C931D77B6}" type="parTrans" cxnId="{BF174428-564C-4691-8D24-4217BB86EF54}">
      <dgm:prSet/>
      <dgm:spPr/>
      <dgm:t>
        <a:bodyPr/>
        <a:lstStyle/>
        <a:p>
          <a:endParaRPr lang="en-US"/>
        </a:p>
      </dgm:t>
    </dgm:pt>
    <dgm:pt modelId="{062C37AB-A7C2-4AD5-80B5-66805FBDA5B2}" type="sibTrans" cxnId="{BF174428-564C-4691-8D24-4217BB86EF54}">
      <dgm:prSet phldrT="1" custT="1"/>
      <dgm:spPr/>
      <dgm:t>
        <a:bodyPr/>
        <a:lstStyle/>
        <a:p>
          <a:r>
            <a:rPr lang="en-US" sz="1200" dirty="0"/>
            <a:t>1</a:t>
          </a:r>
        </a:p>
      </dgm:t>
    </dgm:pt>
    <dgm:pt modelId="{8411FB8F-E656-4BB2-9A3A-54DDE18455C4}">
      <dgm:prSet custT="1"/>
      <dgm:spPr/>
      <dgm:t>
        <a:bodyPr/>
        <a:lstStyle/>
        <a:p>
          <a:pPr algn="ctr"/>
          <a:r>
            <a:rPr lang="en-US" sz="750" dirty="0"/>
            <a:t>Hiring Manager checks if there is any connection to CUNY or Lehman and  Workload Information (Adjunct only)</a:t>
          </a:r>
        </a:p>
      </dgm:t>
    </dgm:pt>
    <dgm:pt modelId="{436A9D70-D400-4592-BBE5-2638306BA626}" type="parTrans" cxnId="{4FB865C7-790C-4E53-8EAC-633F416F73BB}">
      <dgm:prSet/>
      <dgm:spPr/>
      <dgm:t>
        <a:bodyPr/>
        <a:lstStyle/>
        <a:p>
          <a:endParaRPr lang="en-US"/>
        </a:p>
      </dgm:t>
    </dgm:pt>
    <dgm:pt modelId="{9B6BDDF4-0293-419C-961A-FB55A8E5D17E}" type="sibTrans" cxnId="{4FB865C7-790C-4E53-8EAC-633F416F73BB}">
      <dgm:prSet custT="1"/>
      <dgm:spPr/>
      <dgm:t>
        <a:bodyPr/>
        <a:lstStyle/>
        <a:p>
          <a:r>
            <a:rPr lang="en-US" sz="1200" dirty="0"/>
            <a:t>2</a:t>
          </a:r>
          <a:endParaRPr lang="en-US" sz="1400" dirty="0"/>
        </a:p>
      </dgm:t>
    </dgm:pt>
    <dgm:pt modelId="{D4DC9CDE-B246-4975-9CDA-67C512AFA48C}">
      <dgm:prSet custT="1"/>
      <dgm:spPr/>
      <dgm:t>
        <a:bodyPr/>
        <a:lstStyle/>
        <a:p>
          <a:pPr algn="ctr"/>
          <a:r>
            <a:rPr lang="en-US" sz="730" dirty="0"/>
            <a:t>Hiring Manager sends Dropbox link to the Department to collect the paperwork and additional documentation</a:t>
          </a:r>
        </a:p>
      </dgm:t>
    </dgm:pt>
    <dgm:pt modelId="{A029E8CC-DDCE-4ABF-A9DB-7D7BA189D431}" type="parTrans" cxnId="{2E963AAD-B662-4095-821B-6F4F5AAA9D59}">
      <dgm:prSet/>
      <dgm:spPr/>
      <dgm:t>
        <a:bodyPr/>
        <a:lstStyle/>
        <a:p>
          <a:endParaRPr lang="en-US"/>
        </a:p>
      </dgm:t>
    </dgm:pt>
    <dgm:pt modelId="{570B73E8-540B-436B-88A9-F272265EEA00}" type="sibTrans" cxnId="{2E963AAD-B662-4095-821B-6F4F5AAA9D59}">
      <dgm:prSet custT="1"/>
      <dgm:spPr/>
      <dgm:t>
        <a:bodyPr/>
        <a:lstStyle/>
        <a:p>
          <a:r>
            <a:rPr lang="en-US" sz="1200" dirty="0"/>
            <a:t>3</a:t>
          </a:r>
        </a:p>
      </dgm:t>
    </dgm:pt>
    <dgm:pt modelId="{D3DB69D2-5AD2-4682-BCCE-60D2B96A17BC}">
      <dgm:prSet custT="1"/>
      <dgm:spPr/>
      <dgm:t>
        <a:bodyPr/>
        <a:lstStyle/>
        <a:p>
          <a:pPr algn="ctr"/>
          <a:r>
            <a:rPr lang="en-US" sz="800" dirty="0"/>
            <a:t>Department uploads paperwork and additional documentation using the provided Dropbox link</a:t>
          </a:r>
        </a:p>
      </dgm:t>
    </dgm:pt>
    <dgm:pt modelId="{BA4FFE7F-071A-470C-8A85-3C82764B8B44}" type="parTrans" cxnId="{B375D08F-CA03-47A1-AECB-24D38D0FA78E}">
      <dgm:prSet/>
      <dgm:spPr/>
      <dgm:t>
        <a:bodyPr/>
        <a:lstStyle/>
        <a:p>
          <a:endParaRPr lang="en-US"/>
        </a:p>
      </dgm:t>
    </dgm:pt>
    <dgm:pt modelId="{0A20E7C7-857A-4C41-8CF4-E4A8FF0929D9}" type="sibTrans" cxnId="{B375D08F-CA03-47A1-AECB-24D38D0FA78E}">
      <dgm:prSet custT="1"/>
      <dgm:spPr/>
      <dgm:t>
        <a:bodyPr/>
        <a:lstStyle/>
        <a:p>
          <a:r>
            <a:rPr lang="en-US" sz="1200" dirty="0"/>
            <a:t>4</a:t>
          </a:r>
        </a:p>
      </dgm:t>
    </dgm:pt>
    <dgm:pt modelId="{7D274A13-B038-4967-ADD4-9DEBAE977C2D}">
      <dgm:prSet custT="1"/>
      <dgm:spPr/>
      <dgm:t>
        <a:bodyPr/>
        <a:lstStyle/>
        <a:p>
          <a:pPr algn="ctr"/>
          <a:r>
            <a:rPr lang="en-US" sz="740" dirty="0"/>
            <a:t>Hiring Manager looks over paperwork and contacts the Department if anything is missing or needs correcting</a:t>
          </a:r>
        </a:p>
      </dgm:t>
    </dgm:pt>
    <dgm:pt modelId="{E2321B87-3302-4615-9B21-2B7C17DA8BA9}" type="parTrans" cxnId="{EFCF891C-312B-48CF-BDF8-A6F51973312E}">
      <dgm:prSet/>
      <dgm:spPr/>
      <dgm:t>
        <a:bodyPr/>
        <a:lstStyle/>
        <a:p>
          <a:endParaRPr lang="en-US"/>
        </a:p>
      </dgm:t>
    </dgm:pt>
    <dgm:pt modelId="{57B50E72-C94A-47AF-8744-07627A1AC2B4}" type="sibTrans" cxnId="{EFCF891C-312B-48CF-BDF8-A6F51973312E}">
      <dgm:prSet custT="1"/>
      <dgm:spPr/>
      <dgm:t>
        <a:bodyPr/>
        <a:lstStyle/>
        <a:p>
          <a:r>
            <a:rPr lang="en-US" sz="1200" dirty="0"/>
            <a:t>5</a:t>
          </a:r>
          <a:endParaRPr lang="en-US" sz="1400" dirty="0"/>
        </a:p>
      </dgm:t>
    </dgm:pt>
    <dgm:pt modelId="{DB3B92E9-9616-41B7-BA7A-6CD5FD9F4DEA}">
      <dgm:prSet custT="1"/>
      <dgm:spPr/>
      <dgm:t>
        <a:bodyPr/>
        <a:lstStyle/>
        <a:p>
          <a:pPr algn="ctr"/>
          <a:r>
            <a:rPr lang="en-US" sz="800" dirty="0"/>
            <a:t>Hiring Manager populates the tracker spreadsheet</a:t>
          </a:r>
        </a:p>
      </dgm:t>
    </dgm:pt>
    <dgm:pt modelId="{1953E8A6-B63B-4799-8D53-6463810912F3}" type="parTrans" cxnId="{F207C3B7-4FB1-4237-AEF1-6808EADE7BB3}">
      <dgm:prSet/>
      <dgm:spPr/>
      <dgm:t>
        <a:bodyPr/>
        <a:lstStyle/>
        <a:p>
          <a:endParaRPr lang="en-US"/>
        </a:p>
      </dgm:t>
    </dgm:pt>
    <dgm:pt modelId="{47A6B142-F99B-47C9-9B6C-6DA6DC1F4525}" type="sibTrans" cxnId="{F207C3B7-4FB1-4237-AEF1-6808EADE7BB3}">
      <dgm:prSet custT="1"/>
      <dgm:spPr/>
      <dgm:t>
        <a:bodyPr/>
        <a:lstStyle/>
        <a:p>
          <a:r>
            <a:rPr lang="en-US" sz="1200" dirty="0"/>
            <a:t>5a</a:t>
          </a:r>
        </a:p>
      </dgm:t>
    </dgm:pt>
    <dgm:pt modelId="{E1D74C32-0019-4E42-B1C2-4CC100003D0B}">
      <dgm:prSet custT="1"/>
      <dgm:spPr/>
      <dgm:t>
        <a:bodyPr/>
        <a:lstStyle/>
        <a:p>
          <a:pPr algn="ctr"/>
          <a:r>
            <a:rPr lang="en-US" sz="800" dirty="0"/>
            <a:t>Hiring Manager notifies the Department that all the paperwork is complete and will be sent to HR</a:t>
          </a:r>
        </a:p>
      </dgm:t>
    </dgm:pt>
    <dgm:pt modelId="{8C6897D2-B9A8-42AF-BEBF-BD950A1F610F}" type="parTrans" cxnId="{4E26E68B-0C99-4D30-BB7A-92052362EA44}">
      <dgm:prSet/>
      <dgm:spPr/>
      <dgm:t>
        <a:bodyPr/>
        <a:lstStyle/>
        <a:p>
          <a:endParaRPr lang="en-US"/>
        </a:p>
      </dgm:t>
    </dgm:pt>
    <dgm:pt modelId="{370A818D-9F5B-4D7A-B322-9284D00DF8FB}" type="sibTrans" cxnId="{4E26E68B-0C99-4D30-BB7A-92052362EA44}">
      <dgm:prSet custT="1"/>
      <dgm:spPr/>
      <dgm:t>
        <a:bodyPr/>
        <a:lstStyle/>
        <a:p>
          <a:r>
            <a:rPr lang="en-US" sz="1200" dirty="0"/>
            <a:t>6</a:t>
          </a:r>
          <a:endParaRPr lang="en-US" sz="1400" dirty="0"/>
        </a:p>
      </dgm:t>
    </dgm:pt>
    <dgm:pt modelId="{D005F508-A88A-4403-9473-9188FA19B986}">
      <dgm:prSet custT="1"/>
      <dgm:spPr/>
      <dgm:t>
        <a:bodyPr/>
        <a:lstStyle/>
        <a:p>
          <a:pPr algn="ctr"/>
          <a:r>
            <a:rPr lang="en-US" sz="730" dirty="0"/>
            <a:t>HR Sends Dropbox link to the Hiring Manager to collect additional paperwork and documentation</a:t>
          </a:r>
        </a:p>
      </dgm:t>
    </dgm:pt>
    <dgm:pt modelId="{9D585575-54ED-4878-BE7E-7EC04B84D0BB}" type="parTrans" cxnId="{FFC99162-DF5C-4E39-B2C7-12ECDCB615DE}">
      <dgm:prSet/>
      <dgm:spPr/>
      <dgm:t>
        <a:bodyPr/>
        <a:lstStyle/>
        <a:p>
          <a:endParaRPr lang="en-US"/>
        </a:p>
      </dgm:t>
    </dgm:pt>
    <dgm:pt modelId="{8B0244B4-E617-4346-B173-0D63CBA32960}" type="sibTrans" cxnId="{FFC99162-DF5C-4E39-B2C7-12ECDCB615DE}">
      <dgm:prSet custT="1"/>
      <dgm:spPr/>
      <dgm:t>
        <a:bodyPr/>
        <a:lstStyle/>
        <a:p>
          <a:r>
            <a:rPr lang="en-US" sz="1200" dirty="0"/>
            <a:t>7</a:t>
          </a:r>
          <a:endParaRPr lang="en-US" sz="1400" dirty="0"/>
        </a:p>
      </dgm:t>
    </dgm:pt>
    <dgm:pt modelId="{365B0125-573E-4FD3-B98A-1BFD1A09D57B}">
      <dgm:prSet custT="1"/>
      <dgm:spPr/>
      <dgm:t>
        <a:bodyPr/>
        <a:lstStyle/>
        <a:p>
          <a:pPr algn="ctr"/>
          <a:r>
            <a:rPr lang="en-US" sz="740" dirty="0"/>
            <a:t>HR looks over paperwork and contacts the Department if anything is missing or needs correcting. </a:t>
          </a:r>
          <a:r>
            <a:rPr lang="en-US" sz="740" dirty="0" err="1"/>
            <a:t>eVerify</a:t>
          </a:r>
          <a:r>
            <a:rPr lang="en-US" sz="740" dirty="0"/>
            <a:t> is done</a:t>
          </a:r>
        </a:p>
      </dgm:t>
    </dgm:pt>
    <dgm:pt modelId="{330CDEE2-4ED3-436B-B7DE-3FA021BEE240}" type="parTrans" cxnId="{C9D94912-C1AA-427A-9D91-B9CA504D6936}">
      <dgm:prSet/>
      <dgm:spPr/>
      <dgm:t>
        <a:bodyPr/>
        <a:lstStyle/>
        <a:p>
          <a:endParaRPr lang="en-US"/>
        </a:p>
      </dgm:t>
    </dgm:pt>
    <dgm:pt modelId="{F06C8346-9719-451A-BD58-991855489C38}" type="sibTrans" cxnId="{C9D94912-C1AA-427A-9D91-B9CA504D6936}">
      <dgm:prSet custT="1"/>
      <dgm:spPr/>
      <dgm:t>
        <a:bodyPr/>
        <a:lstStyle/>
        <a:p>
          <a:r>
            <a:rPr lang="en-US" sz="1200" dirty="0"/>
            <a:t>9</a:t>
          </a:r>
        </a:p>
      </dgm:t>
    </dgm:pt>
    <dgm:pt modelId="{D0B9B4D8-E148-4A99-B559-D88104099A43}">
      <dgm:prSet custT="1"/>
      <dgm:spPr/>
      <dgm:t>
        <a:bodyPr/>
        <a:lstStyle/>
        <a:p>
          <a:pPr algn="ctr"/>
          <a:r>
            <a:rPr lang="en-US" sz="730" dirty="0"/>
            <a:t>Hiring Manager uploads paperwork and additional documentation using the provided Dropbox link</a:t>
          </a:r>
        </a:p>
      </dgm:t>
    </dgm:pt>
    <dgm:pt modelId="{E91EA42D-6365-46DF-887D-E01CF3EEB8AD}" type="parTrans" cxnId="{60B650C3-8EB5-4424-BE08-B3F454E768A9}">
      <dgm:prSet/>
      <dgm:spPr/>
      <dgm:t>
        <a:bodyPr/>
        <a:lstStyle/>
        <a:p>
          <a:endParaRPr lang="en-US"/>
        </a:p>
      </dgm:t>
    </dgm:pt>
    <dgm:pt modelId="{0DFC78DA-A829-448C-AFE6-6E8BC26A1502}" type="sibTrans" cxnId="{60B650C3-8EB5-4424-BE08-B3F454E768A9}">
      <dgm:prSet custT="1"/>
      <dgm:spPr/>
      <dgm:t>
        <a:bodyPr/>
        <a:lstStyle/>
        <a:p>
          <a:r>
            <a:rPr lang="en-US" sz="1200" dirty="0"/>
            <a:t>8</a:t>
          </a:r>
        </a:p>
      </dgm:t>
    </dgm:pt>
    <dgm:pt modelId="{86F551FD-8F6F-4C39-97A8-05D28B43F05F}">
      <dgm:prSet custT="1"/>
      <dgm:spPr/>
      <dgm:t>
        <a:bodyPr/>
        <a:lstStyle/>
        <a:p>
          <a:pPr algn="ctr"/>
          <a:r>
            <a:rPr lang="en-US" sz="800" dirty="0"/>
            <a:t>HR enters New Hire personal information into </a:t>
          </a:r>
          <a:r>
            <a:rPr lang="en-US" sz="800" dirty="0" err="1"/>
            <a:t>CUNYfirst</a:t>
          </a:r>
          <a:r>
            <a:rPr lang="en-US" sz="800" dirty="0"/>
            <a:t> to generate an EMPLID (new to CUNY only)</a:t>
          </a:r>
        </a:p>
      </dgm:t>
    </dgm:pt>
    <dgm:pt modelId="{C4E119A2-1757-4224-86FF-F31CAC829BFB}" type="parTrans" cxnId="{EC8B153C-4D6D-4017-9E04-E48299903DD4}">
      <dgm:prSet/>
      <dgm:spPr/>
      <dgm:t>
        <a:bodyPr/>
        <a:lstStyle/>
        <a:p>
          <a:endParaRPr lang="en-US"/>
        </a:p>
      </dgm:t>
    </dgm:pt>
    <dgm:pt modelId="{22BAFE0C-E7DE-4351-818D-192C0F4E20A5}" type="sibTrans" cxnId="{EC8B153C-4D6D-4017-9E04-E48299903DD4}">
      <dgm:prSet custT="1"/>
      <dgm:spPr/>
      <dgm:t>
        <a:bodyPr/>
        <a:lstStyle/>
        <a:p>
          <a:r>
            <a:rPr lang="en-US" sz="1200" dirty="0"/>
            <a:t>9a</a:t>
          </a:r>
        </a:p>
      </dgm:t>
    </dgm:pt>
    <dgm:pt modelId="{04360D9A-E18F-4B9D-A51E-DE8881A7B036}">
      <dgm:prSet custT="1"/>
      <dgm:spPr/>
      <dgm:t>
        <a:bodyPr/>
        <a:lstStyle/>
        <a:p>
          <a:pPr algn="ctr"/>
          <a:r>
            <a:rPr lang="en-US" sz="800" dirty="0"/>
            <a:t>HR forwards tax documents and direct deposit form to Payroll</a:t>
          </a:r>
        </a:p>
      </dgm:t>
    </dgm:pt>
    <dgm:pt modelId="{2DABFD82-3680-45C4-8CCC-44E4E388440A}" type="parTrans" cxnId="{6028C10E-BBCB-44DC-B038-E2F14D13495B}">
      <dgm:prSet/>
      <dgm:spPr/>
      <dgm:t>
        <a:bodyPr/>
        <a:lstStyle/>
        <a:p>
          <a:endParaRPr lang="en-US"/>
        </a:p>
      </dgm:t>
    </dgm:pt>
    <dgm:pt modelId="{5AF581DE-D54A-473E-BCAC-B5F3CFAE7169}" type="sibTrans" cxnId="{6028C10E-BBCB-44DC-B038-E2F14D13495B}">
      <dgm:prSet custT="1"/>
      <dgm:spPr/>
      <dgm:t>
        <a:bodyPr/>
        <a:lstStyle/>
        <a:p>
          <a:r>
            <a:rPr lang="en-US" sz="1200" dirty="0"/>
            <a:t>10</a:t>
          </a:r>
        </a:p>
      </dgm:t>
    </dgm:pt>
    <dgm:pt modelId="{958F30B0-16AF-4215-A572-3AC86EF415CA}">
      <dgm:prSet custT="1"/>
      <dgm:spPr/>
      <dgm:t>
        <a:bodyPr/>
        <a:lstStyle/>
        <a:p>
          <a:pPr algn="ctr"/>
          <a:r>
            <a:rPr lang="en-US" sz="800" dirty="0"/>
            <a:t>HR contacts Hiring Manager that everything is complete</a:t>
          </a:r>
        </a:p>
      </dgm:t>
    </dgm:pt>
    <dgm:pt modelId="{1E5E77B0-F867-4833-AE63-A5EB211AE965}" type="parTrans" cxnId="{A5AC4D92-4011-4C27-86B8-79AF1E0E5855}">
      <dgm:prSet/>
      <dgm:spPr/>
      <dgm:t>
        <a:bodyPr/>
        <a:lstStyle/>
        <a:p>
          <a:endParaRPr lang="en-US"/>
        </a:p>
      </dgm:t>
    </dgm:pt>
    <dgm:pt modelId="{338B9FB9-E86F-43DD-B30C-F4DB7AEF04BD}" type="sibTrans" cxnId="{A5AC4D92-4011-4C27-86B8-79AF1E0E5855}">
      <dgm:prSet custT="1"/>
      <dgm:spPr/>
      <dgm:t>
        <a:bodyPr/>
        <a:lstStyle/>
        <a:p>
          <a:r>
            <a:rPr lang="en-US" sz="1200" dirty="0"/>
            <a:t>11</a:t>
          </a:r>
        </a:p>
      </dgm:t>
    </dgm:pt>
    <dgm:pt modelId="{B9508EC4-1ECF-4A97-BF36-426CCCB68666}" type="pres">
      <dgm:prSet presAssocID="{A69685D4-2285-4D09-820C-BBFC4118EB9C}" presName="Name0" presStyleCnt="0">
        <dgm:presLayoutVars>
          <dgm:animLvl val="lvl"/>
          <dgm:resizeHandles val="exact"/>
        </dgm:presLayoutVars>
      </dgm:prSet>
      <dgm:spPr/>
    </dgm:pt>
    <dgm:pt modelId="{706E915D-44B7-4E3A-8259-6884F8EBFF72}" type="pres">
      <dgm:prSet presAssocID="{7B3972CC-C424-4CD7-ABAD-F82F033256D7}" presName="compositeNode" presStyleCnt="0">
        <dgm:presLayoutVars>
          <dgm:bulletEnabled val="1"/>
        </dgm:presLayoutVars>
      </dgm:prSet>
      <dgm:spPr/>
    </dgm:pt>
    <dgm:pt modelId="{6A495468-5917-4EC0-9D28-3DF453EEA633}" type="pres">
      <dgm:prSet presAssocID="{7B3972CC-C424-4CD7-ABAD-F82F033256D7}" presName="bgRect" presStyleLbl="bgAccFollowNode1" presStyleIdx="0" presStyleCnt="13" custScaleY="187966" custLinFactNeighborX="-1111" custLinFactNeighborY="-404"/>
      <dgm:spPr/>
    </dgm:pt>
    <dgm:pt modelId="{CDDC168C-5345-415C-B524-34B2DDBEF8D7}" type="pres">
      <dgm:prSet presAssocID="{062C37AB-A7C2-4AD5-80B5-66805FBDA5B2}" presName="sibTransNodeCircle" presStyleLbl="alignNode1" presStyleIdx="0" presStyleCnt="26" custLinFactY="-40767" custLinFactNeighborX="-2646" custLinFactNeighborY="-100000">
        <dgm:presLayoutVars>
          <dgm:chMax val="0"/>
          <dgm:bulletEnabled/>
        </dgm:presLayoutVars>
      </dgm:prSet>
      <dgm:spPr/>
    </dgm:pt>
    <dgm:pt modelId="{1A982E07-A382-4A89-8149-ECE20340E5CA}" type="pres">
      <dgm:prSet presAssocID="{7B3972CC-C424-4CD7-ABAD-F82F033256D7}" presName="bottomLine" presStyleLbl="alignNode1" presStyleIdx="1" presStyleCnt="26" custLinFactY="366200000" custLinFactNeighborX="-1111" custLinFactNeighborY="366220155">
        <dgm:presLayoutVars/>
      </dgm:prSet>
      <dgm:spPr/>
    </dgm:pt>
    <dgm:pt modelId="{F1F05EEE-E116-4B7F-8263-ED420DB7C90B}" type="pres">
      <dgm:prSet presAssocID="{7B3972CC-C424-4CD7-ABAD-F82F033256D7}" presName="nodeText" presStyleLbl="bgAccFollowNode1" presStyleIdx="0" presStyleCnt="13">
        <dgm:presLayoutVars>
          <dgm:bulletEnabled val="1"/>
        </dgm:presLayoutVars>
      </dgm:prSet>
      <dgm:spPr/>
    </dgm:pt>
    <dgm:pt modelId="{228F4656-A3F0-456A-B2C1-BECACBC43FEA}" type="pres">
      <dgm:prSet presAssocID="{062C37AB-A7C2-4AD5-80B5-66805FBDA5B2}" presName="sibTrans" presStyleCnt="0"/>
      <dgm:spPr/>
    </dgm:pt>
    <dgm:pt modelId="{6BACD235-A6C1-4722-A998-1D5B4CF217E6}" type="pres">
      <dgm:prSet presAssocID="{8411FB8F-E656-4BB2-9A3A-54DDE18455C4}" presName="compositeNode" presStyleCnt="0">
        <dgm:presLayoutVars>
          <dgm:bulletEnabled val="1"/>
        </dgm:presLayoutVars>
      </dgm:prSet>
      <dgm:spPr/>
    </dgm:pt>
    <dgm:pt modelId="{F311D23E-C7AA-41A8-B0CD-76420B593DF5}" type="pres">
      <dgm:prSet presAssocID="{8411FB8F-E656-4BB2-9A3A-54DDE18455C4}" presName="bgRect" presStyleLbl="bgAccFollowNode1" presStyleIdx="1" presStyleCnt="13" custScaleY="187966" custLinFactNeighborX="-1111" custLinFactNeighborY="-404"/>
      <dgm:spPr/>
    </dgm:pt>
    <dgm:pt modelId="{0829C25B-07B5-4862-8494-99257D0D7A10}" type="pres">
      <dgm:prSet presAssocID="{9B6BDDF4-0293-419C-961A-FB55A8E5D17E}" presName="sibTransNodeCircle" presStyleLbl="alignNode1" presStyleIdx="2" presStyleCnt="26" custLinFactY="-40767" custLinFactNeighborX="-2646" custLinFactNeighborY="-100000">
        <dgm:presLayoutVars>
          <dgm:chMax val="0"/>
          <dgm:bulletEnabled/>
        </dgm:presLayoutVars>
      </dgm:prSet>
      <dgm:spPr/>
    </dgm:pt>
    <dgm:pt modelId="{CD646488-798B-4E29-8144-04B1FBB1BAD5}" type="pres">
      <dgm:prSet presAssocID="{8411FB8F-E656-4BB2-9A3A-54DDE18455C4}" presName="bottomLine" presStyleLbl="alignNode1" presStyleIdx="3" presStyleCnt="26" custLinFactY="366200000" custLinFactNeighborX="-1111" custLinFactNeighborY="366220155">
        <dgm:presLayoutVars/>
      </dgm:prSet>
      <dgm:spPr/>
    </dgm:pt>
    <dgm:pt modelId="{8F145EB7-A19A-4F29-BA61-880F4D37CFA8}" type="pres">
      <dgm:prSet presAssocID="{8411FB8F-E656-4BB2-9A3A-54DDE18455C4}" presName="nodeText" presStyleLbl="bgAccFollowNode1" presStyleIdx="1" presStyleCnt="13">
        <dgm:presLayoutVars>
          <dgm:bulletEnabled val="1"/>
        </dgm:presLayoutVars>
      </dgm:prSet>
      <dgm:spPr/>
    </dgm:pt>
    <dgm:pt modelId="{99605CEF-BA5A-4A93-BE28-21852539F4D0}" type="pres">
      <dgm:prSet presAssocID="{9B6BDDF4-0293-419C-961A-FB55A8E5D17E}" presName="sibTrans" presStyleCnt="0"/>
      <dgm:spPr/>
    </dgm:pt>
    <dgm:pt modelId="{0853E028-D3C7-455E-B040-0AAC86B814F2}" type="pres">
      <dgm:prSet presAssocID="{D4DC9CDE-B246-4975-9CDA-67C512AFA48C}" presName="compositeNode" presStyleCnt="0">
        <dgm:presLayoutVars>
          <dgm:bulletEnabled val="1"/>
        </dgm:presLayoutVars>
      </dgm:prSet>
      <dgm:spPr/>
    </dgm:pt>
    <dgm:pt modelId="{A963EC9F-8FF9-4EED-9159-8C995ABEF90A}" type="pres">
      <dgm:prSet presAssocID="{D4DC9CDE-B246-4975-9CDA-67C512AFA48C}" presName="bgRect" presStyleLbl="bgAccFollowNode1" presStyleIdx="2" presStyleCnt="13" custScaleY="187966" custLinFactNeighborX="-1111" custLinFactNeighborY="-404"/>
      <dgm:spPr/>
    </dgm:pt>
    <dgm:pt modelId="{97A837A3-04C1-430F-9CC1-F422846557FB}" type="pres">
      <dgm:prSet presAssocID="{570B73E8-540B-436B-88A9-F272265EEA00}" presName="sibTransNodeCircle" presStyleLbl="alignNode1" presStyleIdx="4" presStyleCnt="26" custLinFactY="-40767" custLinFactNeighborX="-2646" custLinFactNeighborY="-100000">
        <dgm:presLayoutVars>
          <dgm:chMax val="0"/>
          <dgm:bulletEnabled/>
        </dgm:presLayoutVars>
      </dgm:prSet>
      <dgm:spPr/>
    </dgm:pt>
    <dgm:pt modelId="{E1627DAC-986D-4B05-978E-90E9C08FFD5B}" type="pres">
      <dgm:prSet presAssocID="{D4DC9CDE-B246-4975-9CDA-67C512AFA48C}" presName="bottomLine" presStyleLbl="alignNode1" presStyleIdx="5" presStyleCnt="26" custLinFactY="366200000" custLinFactNeighborX="-1111" custLinFactNeighborY="366220155">
        <dgm:presLayoutVars/>
      </dgm:prSet>
      <dgm:spPr/>
    </dgm:pt>
    <dgm:pt modelId="{B30FA2A1-EAD8-4E31-A392-013EE8682D84}" type="pres">
      <dgm:prSet presAssocID="{D4DC9CDE-B246-4975-9CDA-67C512AFA48C}" presName="nodeText" presStyleLbl="bgAccFollowNode1" presStyleIdx="2" presStyleCnt="13">
        <dgm:presLayoutVars>
          <dgm:bulletEnabled val="1"/>
        </dgm:presLayoutVars>
      </dgm:prSet>
      <dgm:spPr/>
    </dgm:pt>
    <dgm:pt modelId="{EFDFBB0E-222F-4B08-A17F-A715D1236041}" type="pres">
      <dgm:prSet presAssocID="{570B73E8-540B-436B-88A9-F272265EEA00}" presName="sibTrans" presStyleCnt="0"/>
      <dgm:spPr/>
    </dgm:pt>
    <dgm:pt modelId="{DCD47C0B-743E-445D-B4B5-4A77F66D499E}" type="pres">
      <dgm:prSet presAssocID="{D3DB69D2-5AD2-4682-BCCE-60D2B96A17BC}" presName="compositeNode" presStyleCnt="0">
        <dgm:presLayoutVars>
          <dgm:bulletEnabled val="1"/>
        </dgm:presLayoutVars>
      </dgm:prSet>
      <dgm:spPr/>
    </dgm:pt>
    <dgm:pt modelId="{9A89D1B3-9CC5-48EE-943A-31D2BCAF00BC}" type="pres">
      <dgm:prSet presAssocID="{D3DB69D2-5AD2-4682-BCCE-60D2B96A17BC}" presName="bgRect" presStyleLbl="bgAccFollowNode1" presStyleIdx="3" presStyleCnt="13" custScaleY="187966" custLinFactNeighborX="-1111" custLinFactNeighborY="-404"/>
      <dgm:spPr/>
    </dgm:pt>
    <dgm:pt modelId="{992AE258-631F-4266-934E-D991EB77D429}" type="pres">
      <dgm:prSet presAssocID="{0A20E7C7-857A-4C41-8CF4-E4A8FF0929D9}" presName="sibTransNodeCircle" presStyleLbl="alignNode1" presStyleIdx="6" presStyleCnt="26" custLinFactY="-40767" custLinFactNeighborX="-2646" custLinFactNeighborY="-100000">
        <dgm:presLayoutVars>
          <dgm:chMax val="0"/>
          <dgm:bulletEnabled/>
        </dgm:presLayoutVars>
      </dgm:prSet>
      <dgm:spPr/>
    </dgm:pt>
    <dgm:pt modelId="{5B877C76-6B2B-4D5F-9DAF-4FC4F23EBAA0}" type="pres">
      <dgm:prSet presAssocID="{D3DB69D2-5AD2-4682-BCCE-60D2B96A17BC}" presName="bottomLine" presStyleLbl="alignNode1" presStyleIdx="7" presStyleCnt="26" custLinFactY="366200000" custLinFactNeighborX="-1111" custLinFactNeighborY="366220155">
        <dgm:presLayoutVars/>
      </dgm:prSet>
      <dgm:spPr/>
    </dgm:pt>
    <dgm:pt modelId="{CEA4307C-D5B8-4573-A7BC-FB5BB6268282}" type="pres">
      <dgm:prSet presAssocID="{D3DB69D2-5AD2-4682-BCCE-60D2B96A17BC}" presName="nodeText" presStyleLbl="bgAccFollowNode1" presStyleIdx="3" presStyleCnt="13">
        <dgm:presLayoutVars>
          <dgm:bulletEnabled val="1"/>
        </dgm:presLayoutVars>
      </dgm:prSet>
      <dgm:spPr/>
    </dgm:pt>
    <dgm:pt modelId="{4DF664EF-8CD4-4D60-A5F8-958DBF70DB0C}" type="pres">
      <dgm:prSet presAssocID="{0A20E7C7-857A-4C41-8CF4-E4A8FF0929D9}" presName="sibTrans" presStyleCnt="0"/>
      <dgm:spPr/>
    </dgm:pt>
    <dgm:pt modelId="{E7962413-1A01-46AE-9A5D-ACD28E45520C}" type="pres">
      <dgm:prSet presAssocID="{7D274A13-B038-4967-ADD4-9DEBAE977C2D}" presName="compositeNode" presStyleCnt="0">
        <dgm:presLayoutVars>
          <dgm:bulletEnabled val="1"/>
        </dgm:presLayoutVars>
      </dgm:prSet>
      <dgm:spPr/>
    </dgm:pt>
    <dgm:pt modelId="{D79B88A3-75EF-420C-BC1E-8D75980BDDBA}" type="pres">
      <dgm:prSet presAssocID="{7D274A13-B038-4967-ADD4-9DEBAE977C2D}" presName="bgRect" presStyleLbl="bgAccFollowNode1" presStyleIdx="4" presStyleCnt="13" custScaleY="187966" custLinFactNeighborX="-1111" custLinFactNeighborY="-404"/>
      <dgm:spPr/>
    </dgm:pt>
    <dgm:pt modelId="{170899F8-C0AA-4F41-93F7-6A0619C31F5B}" type="pres">
      <dgm:prSet presAssocID="{57B50E72-C94A-47AF-8744-07627A1AC2B4}" presName="sibTransNodeCircle" presStyleLbl="alignNode1" presStyleIdx="8" presStyleCnt="26" custLinFactY="-40767" custLinFactNeighborX="-2646" custLinFactNeighborY="-100000">
        <dgm:presLayoutVars>
          <dgm:chMax val="0"/>
          <dgm:bulletEnabled/>
        </dgm:presLayoutVars>
      </dgm:prSet>
      <dgm:spPr/>
    </dgm:pt>
    <dgm:pt modelId="{2F51C77C-654E-4B79-B45E-62A22FA3F670}" type="pres">
      <dgm:prSet presAssocID="{7D274A13-B038-4967-ADD4-9DEBAE977C2D}" presName="bottomLine" presStyleLbl="alignNode1" presStyleIdx="9" presStyleCnt="26" custLinFactY="366200000" custLinFactNeighborX="-1111" custLinFactNeighborY="366220155">
        <dgm:presLayoutVars/>
      </dgm:prSet>
      <dgm:spPr/>
    </dgm:pt>
    <dgm:pt modelId="{C5ABDE12-306E-45B8-8981-E4FC0944E4D8}" type="pres">
      <dgm:prSet presAssocID="{7D274A13-B038-4967-ADD4-9DEBAE977C2D}" presName="nodeText" presStyleLbl="bgAccFollowNode1" presStyleIdx="4" presStyleCnt="13">
        <dgm:presLayoutVars>
          <dgm:bulletEnabled val="1"/>
        </dgm:presLayoutVars>
      </dgm:prSet>
      <dgm:spPr/>
    </dgm:pt>
    <dgm:pt modelId="{2C228996-4105-444E-8B1D-B77A8FDDC676}" type="pres">
      <dgm:prSet presAssocID="{57B50E72-C94A-47AF-8744-07627A1AC2B4}" presName="sibTrans" presStyleCnt="0"/>
      <dgm:spPr/>
    </dgm:pt>
    <dgm:pt modelId="{9942E22D-12D0-4827-A635-1AFBB4BCB149}" type="pres">
      <dgm:prSet presAssocID="{DB3B92E9-9616-41B7-BA7A-6CD5FD9F4DEA}" presName="compositeNode" presStyleCnt="0">
        <dgm:presLayoutVars>
          <dgm:bulletEnabled val="1"/>
        </dgm:presLayoutVars>
      </dgm:prSet>
      <dgm:spPr/>
    </dgm:pt>
    <dgm:pt modelId="{99CEC8CF-714B-4654-A580-E518DC6A25DC}" type="pres">
      <dgm:prSet presAssocID="{DB3B92E9-9616-41B7-BA7A-6CD5FD9F4DEA}" presName="bgRect" presStyleLbl="bgAccFollowNode1" presStyleIdx="5" presStyleCnt="13" custScaleY="187966" custLinFactNeighborX="-1111" custLinFactNeighborY="-404"/>
      <dgm:spPr/>
    </dgm:pt>
    <dgm:pt modelId="{DC9AC2A3-F0AD-433E-9F8B-11DEA58C4E4B}" type="pres">
      <dgm:prSet presAssocID="{47A6B142-F99B-47C9-9B6C-6DA6DC1F4525}" presName="sibTransNodeCircle" presStyleLbl="alignNode1" presStyleIdx="10" presStyleCnt="26" custLinFactY="-40767" custLinFactNeighborX="-2646" custLinFactNeighborY="-100000">
        <dgm:presLayoutVars>
          <dgm:chMax val="0"/>
          <dgm:bulletEnabled/>
        </dgm:presLayoutVars>
      </dgm:prSet>
      <dgm:spPr/>
    </dgm:pt>
    <dgm:pt modelId="{3E3BA302-DDFA-4AE6-9E03-6CC9BB651E71}" type="pres">
      <dgm:prSet presAssocID="{DB3B92E9-9616-41B7-BA7A-6CD5FD9F4DEA}" presName="bottomLine" presStyleLbl="alignNode1" presStyleIdx="11" presStyleCnt="26" custLinFactY="366200000" custLinFactNeighborX="-1111" custLinFactNeighborY="366220155">
        <dgm:presLayoutVars/>
      </dgm:prSet>
      <dgm:spPr/>
    </dgm:pt>
    <dgm:pt modelId="{A51E57BE-1BF9-4222-A37F-B8CE2855B81B}" type="pres">
      <dgm:prSet presAssocID="{DB3B92E9-9616-41B7-BA7A-6CD5FD9F4DEA}" presName="nodeText" presStyleLbl="bgAccFollowNode1" presStyleIdx="5" presStyleCnt="13">
        <dgm:presLayoutVars>
          <dgm:bulletEnabled val="1"/>
        </dgm:presLayoutVars>
      </dgm:prSet>
      <dgm:spPr/>
    </dgm:pt>
    <dgm:pt modelId="{04B77482-548C-4538-BA93-0BBDC472A06F}" type="pres">
      <dgm:prSet presAssocID="{47A6B142-F99B-47C9-9B6C-6DA6DC1F4525}" presName="sibTrans" presStyleCnt="0"/>
      <dgm:spPr/>
    </dgm:pt>
    <dgm:pt modelId="{3018F2F0-DC82-476E-87CB-215A86887BCF}" type="pres">
      <dgm:prSet presAssocID="{E1D74C32-0019-4E42-B1C2-4CC100003D0B}" presName="compositeNode" presStyleCnt="0">
        <dgm:presLayoutVars>
          <dgm:bulletEnabled val="1"/>
        </dgm:presLayoutVars>
      </dgm:prSet>
      <dgm:spPr/>
    </dgm:pt>
    <dgm:pt modelId="{A7A2C13A-D46E-4515-84C0-A1F9213C5FA4}" type="pres">
      <dgm:prSet presAssocID="{E1D74C32-0019-4E42-B1C2-4CC100003D0B}" presName="bgRect" presStyleLbl="bgAccFollowNode1" presStyleIdx="6" presStyleCnt="13" custScaleY="187966"/>
      <dgm:spPr/>
    </dgm:pt>
    <dgm:pt modelId="{E0DA97D1-2D3D-406D-8AFC-B133568AF17D}" type="pres">
      <dgm:prSet presAssocID="{370A818D-9F5B-4D7A-B322-9284D00DF8FB}" presName="sibTransNodeCircle" presStyleLbl="alignNode1" presStyleIdx="12" presStyleCnt="26" custLinFactY="-37883" custLinFactNeighborY="-100000">
        <dgm:presLayoutVars>
          <dgm:chMax val="0"/>
          <dgm:bulletEnabled/>
        </dgm:presLayoutVars>
      </dgm:prSet>
      <dgm:spPr/>
    </dgm:pt>
    <dgm:pt modelId="{752D19BE-45FE-4ED5-9217-7B28FA3E6740}" type="pres">
      <dgm:prSet presAssocID="{E1D74C32-0019-4E42-B1C2-4CC100003D0B}" presName="bottomLine" presStyleLbl="alignNode1" presStyleIdx="13" presStyleCnt="26" custLinFactY="366200000" custLinFactNeighborX="1067" custLinFactNeighborY="366220155">
        <dgm:presLayoutVars/>
      </dgm:prSet>
      <dgm:spPr/>
    </dgm:pt>
    <dgm:pt modelId="{3A8E997D-E59D-4499-BE4B-063ACC79C0BF}" type="pres">
      <dgm:prSet presAssocID="{E1D74C32-0019-4E42-B1C2-4CC100003D0B}" presName="nodeText" presStyleLbl="bgAccFollowNode1" presStyleIdx="6" presStyleCnt="13">
        <dgm:presLayoutVars>
          <dgm:bulletEnabled val="1"/>
        </dgm:presLayoutVars>
      </dgm:prSet>
      <dgm:spPr/>
    </dgm:pt>
    <dgm:pt modelId="{286E46D0-A8F3-45B0-B0BC-A963B682AAE3}" type="pres">
      <dgm:prSet presAssocID="{370A818D-9F5B-4D7A-B322-9284D00DF8FB}" presName="sibTrans" presStyleCnt="0"/>
      <dgm:spPr/>
    </dgm:pt>
    <dgm:pt modelId="{EFF2EB81-1E1E-43FA-8D8D-D0A52C326415}" type="pres">
      <dgm:prSet presAssocID="{D005F508-A88A-4403-9473-9188FA19B986}" presName="compositeNode" presStyleCnt="0">
        <dgm:presLayoutVars>
          <dgm:bulletEnabled val="1"/>
        </dgm:presLayoutVars>
      </dgm:prSet>
      <dgm:spPr/>
    </dgm:pt>
    <dgm:pt modelId="{F05F67AC-BCD4-4493-BF6E-44595EF2B977}" type="pres">
      <dgm:prSet presAssocID="{D005F508-A88A-4403-9473-9188FA19B986}" presName="bgRect" presStyleLbl="bgAccFollowNode1" presStyleIdx="7" presStyleCnt="13" custScaleY="187966"/>
      <dgm:spPr/>
    </dgm:pt>
    <dgm:pt modelId="{12644168-F8EB-4626-A079-73FF4B209501}" type="pres">
      <dgm:prSet presAssocID="{8B0244B4-E617-4346-B173-0D63CBA32960}" presName="sibTransNodeCircle" presStyleLbl="alignNode1" presStyleIdx="14" presStyleCnt="26" custLinFactY="-37883" custLinFactNeighborY="-100000">
        <dgm:presLayoutVars>
          <dgm:chMax val="0"/>
          <dgm:bulletEnabled/>
        </dgm:presLayoutVars>
      </dgm:prSet>
      <dgm:spPr/>
    </dgm:pt>
    <dgm:pt modelId="{B230288E-6E49-4A14-903C-3DA2000380E7}" type="pres">
      <dgm:prSet presAssocID="{D005F508-A88A-4403-9473-9188FA19B986}" presName="bottomLine" presStyleLbl="alignNode1" presStyleIdx="15" presStyleCnt="26" custLinFactY="366200000" custLinFactNeighborY="366220155">
        <dgm:presLayoutVars/>
      </dgm:prSet>
      <dgm:spPr/>
    </dgm:pt>
    <dgm:pt modelId="{9AF81952-55DC-4862-B375-020DE1343BF7}" type="pres">
      <dgm:prSet presAssocID="{D005F508-A88A-4403-9473-9188FA19B986}" presName="nodeText" presStyleLbl="bgAccFollowNode1" presStyleIdx="7" presStyleCnt="13">
        <dgm:presLayoutVars>
          <dgm:bulletEnabled val="1"/>
        </dgm:presLayoutVars>
      </dgm:prSet>
      <dgm:spPr/>
    </dgm:pt>
    <dgm:pt modelId="{599CBDC8-D7B5-48FA-BD64-334CB262DD51}" type="pres">
      <dgm:prSet presAssocID="{8B0244B4-E617-4346-B173-0D63CBA32960}" presName="sibTrans" presStyleCnt="0"/>
      <dgm:spPr/>
    </dgm:pt>
    <dgm:pt modelId="{28FBA1C8-0C23-4A3E-95B9-6EBFF9CAF419}" type="pres">
      <dgm:prSet presAssocID="{D0B9B4D8-E148-4A99-B559-D88104099A43}" presName="compositeNode" presStyleCnt="0">
        <dgm:presLayoutVars>
          <dgm:bulletEnabled val="1"/>
        </dgm:presLayoutVars>
      </dgm:prSet>
      <dgm:spPr/>
    </dgm:pt>
    <dgm:pt modelId="{3CA41329-829C-42CC-96FB-78D0C24CF606}" type="pres">
      <dgm:prSet presAssocID="{D0B9B4D8-E148-4A99-B559-D88104099A43}" presName="bgRect" presStyleLbl="bgAccFollowNode1" presStyleIdx="8" presStyleCnt="13" custScaleY="187966"/>
      <dgm:spPr/>
    </dgm:pt>
    <dgm:pt modelId="{620AD406-2B59-49BB-A209-5A128ABA915E}" type="pres">
      <dgm:prSet presAssocID="{0DFC78DA-A829-448C-AFE6-6E8BC26A1502}" presName="sibTransNodeCircle" presStyleLbl="alignNode1" presStyleIdx="16" presStyleCnt="26" custLinFactY="-37883" custLinFactNeighborY="-100000">
        <dgm:presLayoutVars>
          <dgm:chMax val="0"/>
          <dgm:bulletEnabled/>
        </dgm:presLayoutVars>
      </dgm:prSet>
      <dgm:spPr/>
    </dgm:pt>
    <dgm:pt modelId="{4213A50B-AD1B-49BB-8EF0-97437A221726}" type="pres">
      <dgm:prSet presAssocID="{D0B9B4D8-E148-4A99-B559-D88104099A43}" presName="bottomLine" presStyleLbl="alignNode1" presStyleIdx="17" presStyleCnt="26" custLinFactY="366200000" custLinFactNeighborY="366220155">
        <dgm:presLayoutVars/>
      </dgm:prSet>
      <dgm:spPr/>
    </dgm:pt>
    <dgm:pt modelId="{C5D0438B-41B8-495F-88B5-D52FDB693412}" type="pres">
      <dgm:prSet presAssocID="{D0B9B4D8-E148-4A99-B559-D88104099A43}" presName="nodeText" presStyleLbl="bgAccFollowNode1" presStyleIdx="8" presStyleCnt="13">
        <dgm:presLayoutVars>
          <dgm:bulletEnabled val="1"/>
        </dgm:presLayoutVars>
      </dgm:prSet>
      <dgm:spPr/>
    </dgm:pt>
    <dgm:pt modelId="{7DE9C08C-FC7B-453A-8195-7E504FF42D11}" type="pres">
      <dgm:prSet presAssocID="{0DFC78DA-A829-448C-AFE6-6E8BC26A1502}" presName="sibTrans" presStyleCnt="0"/>
      <dgm:spPr/>
    </dgm:pt>
    <dgm:pt modelId="{F5616207-1DB6-4BBA-9474-015F6DCBCE9E}" type="pres">
      <dgm:prSet presAssocID="{365B0125-573E-4FD3-B98A-1BFD1A09D57B}" presName="compositeNode" presStyleCnt="0">
        <dgm:presLayoutVars>
          <dgm:bulletEnabled val="1"/>
        </dgm:presLayoutVars>
      </dgm:prSet>
      <dgm:spPr/>
    </dgm:pt>
    <dgm:pt modelId="{A78601F6-AA8C-4685-8345-11AF749DFDAF}" type="pres">
      <dgm:prSet presAssocID="{365B0125-573E-4FD3-B98A-1BFD1A09D57B}" presName="bgRect" presStyleLbl="bgAccFollowNode1" presStyleIdx="9" presStyleCnt="13" custScaleY="187966"/>
      <dgm:spPr/>
    </dgm:pt>
    <dgm:pt modelId="{851BAC28-DCA9-42B3-9737-1F6392D1B4A8}" type="pres">
      <dgm:prSet presAssocID="{F06C8346-9719-451A-BD58-991855489C38}" presName="sibTransNodeCircle" presStyleLbl="alignNode1" presStyleIdx="18" presStyleCnt="26" custLinFactY="-37883" custLinFactNeighborY="-100000">
        <dgm:presLayoutVars>
          <dgm:chMax val="0"/>
          <dgm:bulletEnabled/>
        </dgm:presLayoutVars>
      </dgm:prSet>
      <dgm:spPr/>
    </dgm:pt>
    <dgm:pt modelId="{E30547D8-E49F-4F3D-A857-6C82D3550821}" type="pres">
      <dgm:prSet presAssocID="{365B0125-573E-4FD3-B98A-1BFD1A09D57B}" presName="bottomLine" presStyleLbl="alignNode1" presStyleIdx="19" presStyleCnt="26" custLinFactY="366200000" custLinFactNeighborY="366220155">
        <dgm:presLayoutVars/>
      </dgm:prSet>
      <dgm:spPr/>
    </dgm:pt>
    <dgm:pt modelId="{BE30B13C-C36F-4DB4-BCBD-9FF96A14DCE2}" type="pres">
      <dgm:prSet presAssocID="{365B0125-573E-4FD3-B98A-1BFD1A09D57B}" presName="nodeText" presStyleLbl="bgAccFollowNode1" presStyleIdx="9" presStyleCnt="13">
        <dgm:presLayoutVars>
          <dgm:bulletEnabled val="1"/>
        </dgm:presLayoutVars>
      </dgm:prSet>
      <dgm:spPr/>
    </dgm:pt>
    <dgm:pt modelId="{31161443-7E5A-402F-BF67-B25FD9A08868}" type="pres">
      <dgm:prSet presAssocID="{F06C8346-9719-451A-BD58-991855489C38}" presName="sibTrans" presStyleCnt="0"/>
      <dgm:spPr/>
    </dgm:pt>
    <dgm:pt modelId="{12E1649F-B1E2-4482-BCB8-3519F253B8D9}" type="pres">
      <dgm:prSet presAssocID="{86F551FD-8F6F-4C39-97A8-05D28B43F05F}" presName="compositeNode" presStyleCnt="0">
        <dgm:presLayoutVars>
          <dgm:bulletEnabled val="1"/>
        </dgm:presLayoutVars>
      </dgm:prSet>
      <dgm:spPr/>
    </dgm:pt>
    <dgm:pt modelId="{201AEEA4-C565-4057-8690-E359C6D5E63D}" type="pres">
      <dgm:prSet presAssocID="{86F551FD-8F6F-4C39-97A8-05D28B43F05F}" presName="bgRect" presStyleLbl="bgAccFollowNode1" presStyleIdx="10" presStyleCnt="13" custScaleY="187966"/>
      <dgm:spPr/>
    </dgm:pt>
    <dgm:pt modelId="{D3718206-87B5-4ABC-95D9-F79D4A612947}" type="pres">
      <dgm:prSet presAssocID="{22BAFE0C-E7DE-4351-818D-192C0F4E20A5}" presName="sibTransNodeCircle" presStyleLbl="alignNode1" presStyleIdx="20" presStyleCnt="26" custLinFactY="-37883" custLinFactNeighborY="-100000">
        <dgm:presLayoutVars>
          <dgm:chMax val="0"/>
          <dgm:bulletEnabled/>
        </dgm:presLayoutVars>
      </dgm:prSet>
      <dgm:spPr/>
    </dgm:pt>
    <dgm:pt modelId="{02F108D0-E44D-4786-A4C3-3FD17F8063CA}" type="pres">
      <dgm:prSet presAssocID="{86F551FD-8F6F-4C39-97A8-05D28B43F05F}" presName="bottomLine" presStyleLbl="alignNode1" presStyleIdx="21" presStyleCnt="26" custLinFactY="366200000" custLinFactNeighborY="366220155">
        <dgm:presLayoutVars/>
      </dgm:prSet>
      <dgm:spPr/>
    </dgm:pt>
    <dgm:pt modelId="{B8C61E5C-99A3-43C4-B9EB-4E10AD03F527}" type="pres">
      <dgm:prSet presAssocID="{86F551FD-8F6F-4C39-97A8-05D28B43F05F}" presName="nodeText" presStyleLbl="bgAccFollowNode1" presStyleIdx="10" presStyleCnt="13">
        <dgm:presLayoutVars>
          <dgm:bulletEnabled val="1"/>
        </dgm:presLayoutVars>
      </dgm:prSet>
      <dgm:spPr/>
    </dgm:pt>
    <dgm:pt modelId="{EAA67C0C-80E4-4860-B26D-5F47BEFA862B}" type="pres">
      <dgm:prSet presAssocID="{22BAFE0C-E7DE-4351-818D-192C0F4E20A5}" presName="sibTrans" presStyleCnt="0"/>
      <dgm:spPr/>
    </dgm:pt>
    <dgm:pt modelId="{50D84F92-8F84-4F96-9C68-E0C940532D11}" type="pres">
      <dgm:prSet presAssocID="{04360D9A-E18F-4B9D-A51E-DE8881A7B036}" presName="compositeNode" presStyleCnt="0">
        <dgm:presLayoutVars>
          <dgm:bulletEnabled val="1"/>
        </dgm:presLayoutVars>
      </dgm:prSet>
      <dgm:spPr/>
    </dgm:pt>
    <dgm:pt modelId="{7BAF44F7-27EE-4706-B306-873C10B018E0}" type="pres">
      <dgm:prSet presAssocID="{04360D9A-E18F-4B9D-A51E-DE8881A7B036}" presName="bgRect" presStyleLbl="bgAccFollowNode1" presStyleIdx="11" presStyleCnt="13" custScaleY="187966"/>
      <dgm:spPr/>
    </dgm:pt>
    <dgm:pt modelId="{6B5C9D53-84FC-4722-B8CD-D510E5170DA8}" type="pres">
      <dgm:prSet presAssocID="{5AF581DE-D54A-473E-BCAC-B5F3CFAE7169}" presName="sibTransNodeCircle" presStyleLbl="alignNode1" presStyleIdx="22" presStyleCnt="26" custLinFactY="-37883" custLinFactNeighborY="-100000">
        <dgm:presLayoutVars>
          <dgm:chMax val="0"/>
          <dgm:bulletEnabled/>
        </dgm:presLayoutVars>
      </dgm:prSet>
      <dgm:spPr/>
    </dgm:pt>
    <dgm:pt modelId="{205B8961-6926-441C-9C3A-DC1ADC79E189}" type="pres">
      <dgm:prSet presAssocID="{04360D9A-E18F-4B9D-A51E-DE8881A7B036}" presName="bottomLine" presStyleLbl="alignNode1" presStyleIdx="23" presStyleCnt="26" custLinFactY="366200000" custLinFactNeighborY="366220155">
        <dgm:presLayoutVars/>
      </dgm:prSet>
      <dgm:spPr/>
    </dgm:pt>
    <dgm:pt modelId="{1BB7AD5A-A2AC-4A70-BA88-27946F2BFD85}" type="pres">
      <dgm:prSet presAssocID="{04360D9A-E18F-4B9D-A51E-DE8881A7B036}" presName="nodeText" presStyleLbl="bgAccFollowNode1" presStyleIdx="11" presStyleCnt="13">
        <dgm:presLayoutVars>
          <dgm:bulletEnabled val="1"/>
        </dgm:presLayoutVars>
      </dgm:prSet>
      <dgm:spPr/>
    </dgm:pt>
    <dgm:pt modelId="{BAC01C40-76D3-48A0-87A4-D04A29C42AEE}" type="pres">
      <dgm:prSet presAssocID="{5AF581DE-D54A-473E-BCAC-B5F3CFAE7169}" presName="sibTrans" presStyleCnt="0"/>
      <dgm:spPr/>
    </dgm:pt>
    <dgm:pt modelId="{114DA0D5-7BC5-4D4D-802B-926E9A44290F}" type="pres">
      <dgm:prSet presAssocID="{958F30B0-16AF-4215-A572-3AC86EF415CA}" presName="compositeNode" presStyleCnt="0">
        <dgm:presLayoutVars>
          <dgm:bulletEnabled val="1"/>
        </dgm:presLayoutVars>
      </dgm:prSet>
      <dgm:spPr/>
    </dgm:pt>
    <dgm:pt modelId="{1EB4D8F5-BA56-4633-B79A-1DF792DE4F20}" type="pres">
      <dgm:prSet presAssocID="{958F30B0-16AF-4215-A572-3AC86EF415CA}" presName="bgRect" presStyleLbl="bgAccFollowNode1" presStyleIdx="12" presStyleCnt="13" custScaleY="187966"/>
      <dgm:spPr/>
    </dgm:pt>
    <dgm:pt modelId="{08FF499C-E018-42FC-A59D-1A2E7FD0F2EC}" type="pres">
      <dgm:prSet presAssocID="{338B9FB9-E86F-43DD-B30C-F4DB7AEF04BD}" presName="sibTransNodeCircle" presStyleLbl="alignNode1" presStyleIdx="24" presStyleCnt="26" custLinFactY="-37883" custLinFactNeighborY="-100000">
        <dgm:presLayoutVars>
          <dgm:chMax val="0"/>
          <dgm:bulletEnabled/>
        </dgm:presLayoutVars>
      </dgm:prSet>
      <dgm:spPr/>
    </dgm:pt>
    <dgm:pt modelId="{27B82190-0B09-4305-B7A8-D59EE10216D1}" type="pres">
      <dgm:prSet presAssocID="{958F30B0-16AF-4215-A572-3AC86EF415CA}" presName="bottomLine" presStyleLbl="alignNode1" presStyleIdx="25" presStyleCnt="26" custLinFactY="366200000" custLinFactNeighborY="366220155">
        <dgm:presLayoutVars/>
      </dgm:prSet>
      <dgm:spPr/>
    </dgm:pt>
    <dgm:pt modelId="{60F2A4E4-3A4C-4412-BE46-DAFA5ED5BA4F}" type="pres">
      <dgm:prSet presAssocID="{958F30B0-16AF-4215-A572-3AC86EF415CA}" presName="nodeText" presStyleLbl="bgAccFollowNode1" presStyleIdx="12" presStyleCnt="13">
        <dgm:presLayoutVars>
          <dgm:bulletEnabled val="1"/>
        </dgm:presLayoutVars>
      </dgm:prSet>
      <dgm:spPr/>
    </dgm:pt>
  </dgm:ptLst>
  <dgm:cxnLst>
    <dgm:cxn modelId="{6028C10E-BBCB-44DC-B038-E2F14D13495B}" srcId="{A69685D4-2285-4D09-820C-BBFC4118EB9C}" destId="{04360D9A-E18F-4B9D-A51E-DE8881A7B036}" srcOrd="11" destOrd="0" parTransId="{2DABFD82-3680-45C4-8CCC-44E4E388440A}" sibTransId="{5AF581DE-D54A-473E-BCAC-B5F3CFAE7169}"/>
    <dgm:cxn modelId="{128A010F-8419-4206-B745-B92757B16795}" type="presOf" srcId="{22BAFE0C-E7DE-4351-818D-192C0F4E20A5}" destId="{D3718206-87B5-4ABC-95D9-F79D4A612947}" srcOrd="0" destOrd="0" presId="urn:microsoft.com/office/officeart/2016/7/layout/BasicLinearProcessNumbered"/>
    <dgm:cxn modelId="{B45E380F-0BCD-42F1-B2B9-56E47BF045C5}" type="presOf" srcId="{7D274A13-B038-4967-ADD4-9DEBAE977C2D}" destId="{D79B88A3-75EF-420C-BC1E-8D75980BDDBA}" srcOrd="0" destOrd="0" presId="urn:microsoft.com/office/officeart/2016/7/layout/BasicLinearProcessNumbered"/>
    <dgm:cxn modelId="{E1E5D610-7252-430A-BBE0-65EFB24E3462}" type="presOf" srcId="{370A818D-9F5B-4D7A-B322-9284D00DF8FB}" destId="{E0DA97D1-2D3D-406D-8AFC-B133568AF17D}" srcOrd="0" destOrd="0" presId="urn:microsoft.com/office/officeart/2016/7/layout/BasicLinearProcessNumbered"/>
    <dgm:cxn modelId="{C9D94912-C1AA-427A-9D91-B9CA504D6936}" srcId="{A69685D4-2285-4D09-820C-BBFC4118EB9C}" destId="{365B0125-573E-4FD3-B98A-1BFD1A09D57B}" srcOrd="9" destOrd="0" parTransId="{330CDEE2-4ED3-436B-B7DE-3FA021BEE240}" sibTransId="{F06C8346-9719-451A-BD58-991855489C38}"/>
    <dgm:cxn modelId="{E9326C16-1C0D-4EB9-8B4E-F6E0C349D5FE}" type="presOf" srcId="{D0B9B4D8-E148-4A99-B559-D88104099A43}" destId="{C5D0438B-41B8-495F-88B5-D52FDB693412}" srcOrd="1" destOrd="0" presId="urn:microsoft.com/office/officeart/2016/7/layout/BasicLinearProcessNumbered"/>
    <dgm:cxn modelId="{C59D3418-4B65-4718-8E09-D48C298BF3E3}" type="presOf" srcId="{9B6BDDF4-0293-419C-961A-FB55A8E5D17E}" destId="{0829C25B-07B5-4862-8494-99257D0D7A10}" srcOrd="0" destOrd="0" presId="urn:microsoft.com/office/officeart/2016/7/layout/BasicLinearProcessNumbered"/>
    <dgm:cxn modelId="{EFCF891C-312B-48CF-BDF8-A6F51973312E}" srcId="{A69685D4-2285-4D09-820C-BBFC4118EB9C}" destId="{7D274A13-B038-4967-ADD4-9DEBAE977C2D}" srcOrd="4" destOrd="0" parTransId="{E2321B87-3302-4615-9B21-2B7C17DA8BA9}" sibTransId="{57B50E72-C94A-47AF-8744-07627A1AC2B4}"/>
    <dgm:cxn modelId="{8C373228-5774-41F2-B005-93E7B3A82311}" type="presOf" srcId="{D4DC9CDE-B246-4975-9CDA-67C512AFA48C}" destId="{B30FA2A1-EAD8-4E31-A392-013EE8682D84}" srcOrd="1" destOrd="0" presId="urn:microsoft.com/office/officeart/2016/7/layout/BasicLinearProcessNumbered"/>
    <dgm:cxn modelId="{BF174428-564C-4691-8D24-4217BB86EF54}" srcId="{A69685D4-2285-4D09-820C-BBFC4118EB9C}" destId="{7B3972CC-C424-4CD7-ABAD-F82F033256D7}" srcOrd="0" destOrd="0" parTransId="{4174F29C-5C9B-40CE-8771-601C931D77B6}" sibTransId="{062C37AB-A7C2-4AD5-80B5-66805FBDA5B2}"/>
    <dgm:cxn modelId="{0611EA2F-A77D-438D-8DF5-879C9C4C8437}" type="presOf" srcId="{57B50E72-C94A-47AF-8744-07627A1AC2B4}" destId="{170899F8-C0AA-4F41-93F7-6A0619C31F5B}" srcOrd="0" destOrd="0" presId="urn:microsoft.com/office/officeart/2016/7/layout/BasicLinearProcessNumbered"/>
    <dgm:cxn modelId="{B99FC135-BA3A-4F3E-8C93-409863D841C9}" type="presOf" srcId="{04360D9A-E18F-4B9D-A51E-DE8881A7B036}" destId="{1BB7AD5A-A2AC-4A70-BA88-27946F2BFD85}" srcOrd="1" destOrd="0" presId="urn:microsoft.com/office/officeart/2016/7/layout/BasicLinearProcessNumbered"/>
    <dgm:cxn modelId="{EC8B153C-4D6D-4017-9E04-E48299903DD4}" srcId="{A69685D4-2285-4D09-820C-BBFC4118EB9C}" destId="{86F551FD-8F6F-4C39-97A8-05D28B43F05F}" srcOrd="10" destOrd="0" parTransId="{C4E119A2-1757-4224-86FF-F31CAC829BFB}" sibTransId="{22BAFE0C-E7DE-4351-818D-192C0F4E20A5}"/>
    <dgm:cxn modelId="{1FA7465B-73F8-448E-85A5-1CF58FE2F132}" type="presOf" srcId="{7B3972CC-C424-4CD7-ABAD-F82F033256D7}" destId="{6A495468-5917-4EC0-9D28-3DF453EEA633}" srcOrd="0" destOrd="0" presId="urn:microsoft.com/office/officeart/2016/7/layout/BasicLinearProcessNumbered"/>
    <dgm:cxn modelId="{65B11E61-C3F7-453A-BB0B-02CA89D45251}" type="presOf" srcId="{DB3B92E9-9616-41B7-BA7A-6CD5FD9F4DEA}" destId="{A51E57BE-1BF9-4222-A37F-B8CE2855B81B}" srcOrd="1" destOrd="0" presId="urn:microsoft.com/office/officeart/2016/7/layout/BasicLinearProcessNumbered"/>
    <dgm:cxn modelId="{414C7741-AF0D-4D1A-8514-DED67F1AA431}" type="presOf" srcId="{D005F508-A88A-4403-9473-9188FA19B986}" destId="{F05F67AC-BCD4-4493-BF6E-44595EF2B977}" srcOrd="0" destOrd="0" presId="urn:microsoft.com/office/officeart/2016/7/layout/BasicLinearProcessNumbered"/>
    <dgm:cxn modelId="{FFC99162-DF5C-4E39-B2C7-12ECDCB615DE}" srcId="{A69685D4-2285-4D09-820C-BBFC4118EB9C}" destId="{D005F508-A88A-4403-9473-9188FA19B986}" srcOrd="7" destOrd="0" parTransId="{9D585575-54ED-4878-BE7E-7EC04B84D0BB}" sibTransId="{8B0244B4-E617-4346-B173-0D63CBA32960}"/>
    <dgm:cxn modelId="{3BE76167-1995-47BA-8656-DA0491C8FB69}" type="presOf" srcId="{7B3972CC-C424-4CD7-ABAD-F82F033256D7}" destId="{F1F05EEE-E116-4B7F-8263-ED420DB7C90B}" srcOrd="1" destOrd="0" presId="urn:microsoft.com/office/officeart/2016/7/layout/BasicLinearProcessNumbered"/>
    <dgm:cxn modelId="{DC6CAD67-BECB-4B38-A46B-FACDD4C08523}" type="presOf" srcId="{DB3B92E9-9616-41B7-BA7A-6CD5FD9F4DEA}" destId="{99CEC8CF-714B-4654-A580-E518DC6A25DC}" srcOrd="0" destOrd="0" presId="urn:microsoft.com/office/officeart/2016/7/layout/BasicLinearProcessNumbered"/>
    <dgm:cxn modelId="{94EFD948-F5F1-4CB8-AF38-6E280EF2D35F}" type="presOf" srcId="{062C37AB-A7C2-4AD5-80B5-66805FBDA5B2}" destId="{CDDC168C-5345-415C-B524-34B2DDBEF8D7}" srcOrd="0" destOrd="0" presId="urn:microsoft.com/office/officeart/2016/7/layout/BasicLinearProcessNumbered"/>
    <dgm:cxn modelId="{95F83A6D-DE40-4A94-A295-220EC4595B13}" type="presOf" srcId="{E1D74C32-0019-4E42-B1C2-4CC100003D0B}" destId="{A7A2C13A-D46E-4515-84C0-A1F9213C5FA4}" srcOrd="0" destOrd="0" presId="urn:microsoft.com/office/officeart/2016/7/layout/BasicLinearProcessNumbered"/>
    <dgm:cxn modelId="{2028AE76-FF0C-47DD-A13F-C1F5F3F4D662}" type="presOf" srcId="{04360D9A-E18F-4B9D-A51E-DE8881A7B036}" destId="{7BAF44F7-27EE-4706-B306-873C10B018E0}" srcOrd="0" destOrd="0" presId="urn:microsoft.com/office/officeart/2016/7/layout/BasicLinearProcessNumbered"/>
    <dgm:cxn modelId="{3A524A59-F73F-4EF8-A185-E1F53CC18E47}" type="presOf" srcId="{570B73E8-540B-436B-88A9-F272265EEA00}" destId="{97A837A3-04C1-430F-9CC1-F422846557FB}" srcOrd="0" destOrd="0" presId="urn:microsoft.com/office/officeart/2016/7/layout/BasicLinearProcessNumbered"/>
    <dgm:cxn modelId="{E7E9F07A-D3C6-4BD9-AA48-E2536E839C61}" type="presOf" srcId="{47A6B142-F99B-47C9-9B6C-6DA6DC1F4525}" destId="{DC9AC2A3-F0AD-433E-9F8B-11DEA58C4E4B}" srcOrd="0" destOrd="0" presId="urn:microsoft.com/office/officeart/2016/7/layout/BasicLinearProcessNumbered"/>
    <dgm:cxn modelId="{90E40A7D-354B-4849-A689-1305BB12AED4}" type="presOf" srcId="{0DFC78DA-A829-448C-AFE6-6E8BC26A1502}" destId="{620AD406-2B59-49BB-A209-5A128ABA915E}" srcOrd="0" destOrd="0" presId="urn:microsoft.com/office/officeart/2016/7/layout/BasicLinearProcessNumbered"/>
    <dgm:cxn modelId="{293B317D-7601-4A58-A351-9AA57FD54537}" type="presOf" srcId="{338B9FB9-E86F-43DD-B30C-F4DB7AEF04BD}" destId="{08FF499C-E018-42FC-A59D-1A2E7FD0F2EC}" srcOrd="0" destOrd="0" presId="urn:microsoft.com/office/officeart/2016/7/layout/BasicLinearProcessNumbered"/>
    <dgm:cxn modelId="{6159157F-4D94-4AEE-AFC8-E9786DDDFD1F}" type="presOf" srcId="{A69685D4-2285-4D09-820C-BBFC4118EB9C}" destId="{B9508EC4-1ECF-4A97-BF36-426CCCB68666}" srcOrd="0" destOrd="0" presId="urn:microsoft.com/office/officeart/2016/7/layout/BasicLinearProcessNumbered"/>
    <dgm:cxn modelId="{B92B8483-7201-4CFE-A9F8-8527FDA0DC18}" type="presOf" srcId="{8B0244B4-E617-4346-B173-0D63CBA32960}" destId="{12644168-F8EB-4626-A079-73FF4B209501}" srcOrd="0" destOrd="0" presId="urn:microsoft.com/office/officeart/2016/7/layout/BasicLinearProcessNumbered"/>
    <dgm:cxn modelId="{9620F185-7259-4096-9D26-3F5AFE79F22A}" type="presOf" srcId="{958F30B0-16AF-4215-A572-3AC86EF415CA}" destId="{1EB4D8F5-BA56-4633-B79A-1DF792DE4F20}" srcOrd="0" destOrd="0" presId="urn:microsoft.com/office/officeart/2016/7/layout/BasicLinearProcessNumbered"/>
    <dgm:cxn modelId="{4E26E68B-0C99-4D30-BB7A-92052362EA44}" srcId="{A69685D4-2285-4D09-820C-BBFC4118EB9C}" destId="{E1D74C32-0019-4E42-B1C2-4CC100003D0B}" srcOrd="6" destOrd="0" parTransId="{8C6897D2-B9A8-42AF-BEBF-BD950A1F610F}" sibTransId="{370A818D-9F5B-4D7A-B322-9284D00DF8FB}"/>
    <dgm:cxn modelId="{6EAA618D-F999-4B55-9C10-CE15978A64B8}" type="presOf" srcId="{7D274A13-B038-4967-ADD4-9DEBAE977C2D}" destId="{C5ABDE12-306E-45B8-8981-E4FC0944E4D8}" srcOrd="1" destOrd="0" presId="urn:microsoft.com/office/officeart/2016/7/layout/BasicLinearProcessNumbered"/>
    <dgm:cxn modelId="{B375D08F-CA03-47A1-AECB-24D38D0FA78E}" srcId="{A69685D4-2285-4D09-820C-BBFC4118EB9C}" destId="{D3DB69D2-5AD2-4682-BCCE-60D2B96A17BC}" srcOrd="3" destOrd="0" parTransId="{BA4FFE7F-071A-470C-8A85-3C82764B8B44}" sibTransId="{0A20E7C7-857A-4C41-8CF4-E4A8FF0929D9}"/>
    <dgm:cxn modelId="{8FE75990-EBAB-429E-B3B7-5486F0FB6309}" type="presOf" srcId="{D0B9B4D8-E148-4A99-B559-D88104099A43}" destId="{3CA41329-829C-42CC-96FB-78D0C24CF606}" srcOrd="0" destOrd="0" presId="urn:microsoft.com/office/officeart/2016/7/layout/BasicLinearProcessNumbered"/>
    <dgm:cxn modelId="{A5AC4D92-4011-4C27-86B8-79AF1E0E5855}" srcId="{A69685D4-2285-4D09-820C-BBFC4118EB9C}" destId="{958F30B0-16AF-4215-A572-3AC86EF415CA}" srcOrd="12" destOrd="0" parTransId="{1E5E77B0-F867-4833-AE63-A5EB211AE965}" sibTransId="{338B9FB9-E86F-43DD-B30C-F4DB7AEF04BD}"/>
    <dgm:cxn modelId="{47DA5592-4F15-45E9-9DAE-CFBE8B24839E}" type="presOf" srcId="{E1D74C32-0019-4E42-B1C2-4CC100003D0B}" destId="{3A8E997D-E59D-4499-BE4B-063ACC79C0BF}" srcOrd="1" destOrd="0" presId="urn:microsoft.com/office/officeart/2016/7/layout/BasicLinearProcessNumbered"/>
    <dgm:cxn modelId="{4F68A19F-384F-4573-98C5-DEF74C818144}" type="presOf" srcId="{365B0125-573E-4FD3-B98A-1BFD1A09D57B}" destId="{BE30B13C-C36F-4DB4-BCBD-9FF96A14DCE2}" srcOrd="1" destOrd="0" presId="urn:microsoft.com/office/officeart/2016/7/layout/BasicLinearProcessNumbered"/>
    <dgm:cxn modelId="{2E963AAD-B662-4095-821B-6F4F5AAA9D59}" srcId="{A69685D4-2285-4D09-820C-BBFC4118EB9C}" destId="{D4DC9CDE-B246-4975-9CDA-67C512AFA48C}" srcOrd="2" destOrd="0" parTransId="{A029E8CC-DDCE-4ABF-A9DB-7D7BA189D431}" sibTransId="{570B73E8-540B-436B-88A9-F272265EEA00}"/>
    <dgm:cxn modelId="{8AB022AF-1FBB-494B-A00E-61807598F912}" type="presOf" srcId="{8411FB8F-E656-4BB2-9A3A-54DDE18455C4}" destId="{8F145EB7-A19A-4F29-BA61-880F4D37CFA8}" srcOrd="1" destOrd="0" presId="urn:microsoft.com/office/officeart/2016/7/layout/BasicLinearProcessNumbered"/>
    <dgm:cxn modelId="{F207C3B7-4FB1-4237-AEF1-6808EADE7BB3}" srcId="{A69685D4-2285-4D09-820C-BBFC4118EB9C}" destId="{DB3B92E9-9616-41B7-BA7A-6CD5FD9F4DEA}" srcOrd="5" destOrd="0" parTransId="{1953E8A6-B63B-4799-8D53-6463810912F3}" sibTransId="{47A6B142-F99B-47C9-9B6C-6DA6DC1F4525}"/>
    <dgm:cxn modelId="{BCDE46B8-962B-4BB2-8BAA-35DF19E8E396}" type="presOf" srcId="{958F30B0-16AF-4215-A572-3AC86EF415CA}" destId="{60F2A4E4-3A4C-4412-BE46-DAFA5ED5BA4F}" srcOrd="1" destOrd="0" presId="urn:microsoft.com/office/officeart/2016/7/layout/BasicLinearProcessNumbered"/>
    <dgm:cxn modelId="{5F46C9BC-82B8-44DC-81D3-04F885D9E5F8}" type="presOf" srcId="{86F551FD-8F6F-4C39-97A8-05D28B43F05F}" destId="{201AEEA4-C565-4057-8690-E359C6D5E63D}" srcOrd="0" destOrd="0" presId="urn:microsoft.com/office/officeart/2016/7/layout/BasicLinearProcessNumbered"/>
    <dgm:cxn modelId="{58E9F5C0-5BE5-4094-91B4-2641B81B54BB}" type="presOf" srcId="{D3DB69D2-5AD2-4682-BCCE-60D2B96A17BC}" destId="{CEA4307C-D5B8-4573-A7BC-FB5BB6268282}" srcOrd="1" destOrd="0" presId="urn:microsoft.com/office/officeart/2016/7/layout/BasicLinearProcessNumbered"/>
    <dgm:cxn modelId="{453F0DC1-A21B-44E2-B25F-9677B5A8680B}" type="presOf" srcId="{D005F508-A88A-4403-9473-9188FA19B986}" destId="{9AF81952-55DC-4862-B375-020DE1343BF7}" srcOrd="1" destOrd="0" presId="urn:microsoft.com/office/officeart/2016/7/layout/BasicLinearProcessNumbered"/>
    <dgm:cxn modelId="{FB45FCC1-CFB8-4A43-AB4B-65380ED1CBAD}" type="presOf" srcId="{F06C8346-9719-451A-BD58-991855489C38}" destId="{851BAC28-DCA9-42B3-9737-1F6392D1B4A8}" srcOrd="0" destOrd="0" presId="urn:microsoft.com/office/officeart/2016/7/layout/BasicLinearProcessNumbered"/>
    <dgm:cxn modelId="{60B650C3-8EB5-4424-BE08-B3F454E768A9}" srcId="{A69685D4-2285-4D09-820C-BBFC4118EB9C}" destId="{D0B9B4D8-E148-4A99-B559-D88104099A43}" srcOrd="8" destOrd="0" parTransId="{E91EA42D-6365-46DF-887D-E01CF3EEB8AD}" sibTransId="{0DFC78DA-A829-448C-AFE6-6E8BC26A1502}"/>
    <dgm:cxn modelId="{982282C3-534A-40EB-84CF-641B0E97C524}" type="presOf" srcId="{86F551FD-8F6F-4C39-97A8-05D28B43F05F}" destId="{B8C61E5C-99A3-43C4-B9EB-4E10AD03F527}" srcOrd="1" destOrd="0" presId="urn:microsoft.com/office/officeart/2016/7/layout/BasicLinearProcessNumbered"/>
    <dgm:cxn modelId="{5A590DC7-7757-4C86-A4D5-3706ED873A52}" type="presOf" srcId="{365B0125-573E-4FD3-B98A-1BFD1A09D57B}" destId="{A78601F6-AA8C-4685-8345-11AF749DFDAF}" srcOrd="0" destOrd="0" presId="urn:microsoft.com/office/officeart/2016/7/layout/BasicLinearProcessNumbered"/>
    <dgm:cxn modelId="{4FB865C7-790C-4E53-8EAC-633F416F73BB}" srcId="{A69685D4-2285-4D09-820C-BBFC4118EB9C}" destId="{8411FB8F-E656-4BB2-9A3A-54DDE18455C4}" srcOrd="1" destOrd="0" parTransId="{436A9D70-D400-4592-BBE5-2638306BA626}" sibTransId="{9B6BDDF4-0293-419C-961A-FB55A8E5D17E}"/>
    <dgm:cxn modelId="{E42D0BD0-D50B-4EEE-9C55-EABF9172E04B}" type="presOf" srcId="{0A20E7C7-857A-4C41-8CF4-E4A8FF0929D9}" destId="{992AE258-631F-4266-934E-D991EB77D429}" srcOrd="0" destOrd="0" presId="urn:microsoft.com/office/officeart/2016/7/layout/BasicLinearProcessNumbered"/>
    <dgm:cxn modelId="{8931B3DA-48CE-42F8-B41F-B4364648304D}" type="presOf" srcId="{D4DC9CDE-B246-4975-9CDA-67C512AFA48C}" destId="{A963EC9F-8FF9-4EED-9159-8C995ABEF90A}" srcOrd="0" destOrd="0" presId="urn:microsoft.com/office/officeart/2016/7/layout/BasicLinearProcessNumbered"/>
    <dgm:cxn modelId="{36F0FCE1-1821-478A-96D8-1E4591EA003F}" type="presOf" srcId="{8411FB8F-E656-4BB2-9A3A-54DDE18455C4}" destId="{F311D23E-C7AA-41A8-B0CD-76420B593DF5}" srcOrd="0" destOrd="0" presId="urn:microsoft.com/office/officeart/2016/7/layout/BasicLinearProcessNumbered"/>
    <dgm:cxn modelId="{BAD3CCE8-9D46-48D7-9AAC-25E3BA962D7C}" type="presOf" srcId="{5AF581DE-D54A-473E-BCAC-B5F3CFAE7169}" destId="{6B5C9D53-84FC-4722-B8CD-D510E5170DA8}" srcOrd="0" destOrd="0" presId="urn:microsoft.com/office/officeart/2016/7/layout/BasicLinearProcessNumbered"/>
    <dgm:cxn modelId="{64446CEF-380B-490A-9EF1-6FDB885330C2}" type="presOf" srcId="{D3DB69D2-5AD2-4682-BCCE-60D2B96A17BC}" destId="{9A89D1B3-9CC5-48EE-943A-31D2BCAF00BC}" srcOrd="0" destOrd="0" presId="urn:microsoft.com/office/officeart/2016/7/layout/BasicLinearProcessNumbered"/>
    <dgm:cxn modelId="{8E88411A-6630-4B65-8F47-4AB20211425D}" type="presParOf" srcId="{B9508EC4-1ECF-4A97-BF36-426CCCB68666}" destId="{706E915D-44B7-4E3A-8259-6884F8EBFF72}" srcOrd="0" destOrd="0" presId="urn:microsoft.com/office/officeart/2016/7/layout/BasicLinearProcessNumbered"/>
    <dgm:cxn modelId="{5223B89D-BB77-4BC6-910A-0C8B6D097012}" type="presParOf" srcId="{706E915D-44B7-4E3A-8259-6884F8EBFF72}" destId="{6A495468-5917-4EC0-9D28-3DF453EEA633}" srcOrd="0" destOrd="0" presId="urn:microsoft.com/office/officeart/2016/7/layout/BasicLinearProcessNumbered"/>
    <dgm:cxn modelId="{9C9141B3-85DB-4317-B920-2CB911D86A4B}" type="presParOf" srcId="{706E915D-44B7-4E3A-8259-6884F8EBFF72}" destId="{CDDC168C-5345-415C-B524-34B2DDBEF8D7}" srcOrd="1" destOrd="0" presId="urn:microsoft.com/office/officeart/2016/7/layout/BasicLinearProcessNumbered"/>
    <dgm:cxn modelId="{C6CCD2CF-1A08-4B89-AC12-9E006BCB8C7D}" type="presParOf" srcId="{706E915D-44B7-4E3A-8259-6884F8EBFF72}" destId="{1A982E07-A382-4A89-8149-ECE20340E5CA}" srcOrd="2" destOrd="0" presId="urn:microsoft.com/office/officeart/2016/7/layout/BasicLinearProcessNumbered"/>
    <dgm:cxn modelId="{0D6E6FBD-C6D0-4C18-871E-B8489FFCF32A}" type="presParOf" srcId="{706E915D-44B7-4E3A-8259-6884F8EBFF72}" destId="{F1F05EEE-E116-4B7F-8263-ED420DB7C90B}" srcOrd="3" destOrd="0" presId="urn:microsoft.com/office/officeart/2016/7/layout/BasicLinearProcessNumbered"/>
    <dgm:cxn modelId="{3A9ED765-098E-4B21-A38D-DA5FE5AB9273}" type="presParOf" srcId="{B9508EC4-1ECF-4A97-BF36-426CCCB68666}" destId="{228F4656-A3F0-456A-B2C1-BECACBC43FEA}" srcOrd="1" destOrd="0" presId="urn:microsoft.com/office/officeart/2016/7/layout/BasicLinearProcessNumbered"/>
    <dgm:cxn modelId="{9B7B02E2-3391-48B0-9820-739D953056CC}" type="presParOf" srcId="{B9508EC4-1ECF-4A97-BF36-426CCCB68666}" destId="{6BACD235-A6C1-4722-A998-1D5B4CF217E6}" srcOrd="2" destOrd="0" presId="urn:microsoft.com/office/officeart/2016/7/layout/BasicLinearProcessNumbered"/>
    <dgm:cxn modelId="{D6C466B1-60A7-4C30-8364-4782AC857FCA}" type="presParOf" srcId="{6BACD235-A6C1-4722-A998-1D5B4CF217E6}" destId="{F311D23E-C7AA-41A8-B0CD-76420B593DF5}" srcOrd="0" destOrd="0" presId="urn:microsoft.com/office/officeart/2016/7/layout/BasicLinearProcessNumbered"/>
    <dgm:cxn modelId="{6388135B-37D0-48E6-B59B-17E3239C5582}" type="presParOf" srcId="{6BACD235-A6C1-4722-A998-1D5B4CF217E6}" destId="{0829C25B-07B5-4862-8494-99257D0D7A10}" srcOrd="1" destOrd="0" presId="urn:microsoft.com/office/officeart/2016/7/layout/BasicLinearProcessNumbered"/>
    <dgm:cxn modelId="{05C7C3A3-49EC-4A4C-B346-ADB1E590AFB6}" type="presParOf" srcId="{6BACD235-A6C1-4722-A998-1D5B4CF217E6}" destId="{CD646488-798B-4E29-8144-04B1FBB1BAD5}" srcOrd="2" destOrd="0" presId="urn:microsoft.com/office/officeart/2016/7/layout/BasicLinearProcessNumbered"/>
    <dgm:cxn modelId="{77B57654-1984-478A-9B68-E27CE794EF34}" type="presParOf" srcId="{6BACD235-A6C1-4722-A998-1D5B4CF217E6}" destId="{8F145EB7-A19A-4F29-BA61-880F4D37CFA8}" srcOrd="3" destOrd="0" presId="urn:microsoft.com/office/officeart/2016/7/layout/BasicLinearProcessNumbered"/>
    <dgm:cxn modelId="{F535CBDE-B2F6-4D6A-A150-F850576A8136}" type="presParOf" srcId="{B9508EC4-1ECF-4A97-BF36-426CCCB68666}" destId="{99605CEF-BA5A-4A93-BE28-21852539F4D0}" srcOrd="3" destOrd="0" presId="urn:microsoft.com/office/officeart/2016/7/layout/BasicLinearProcessNumbered"/>
    <dgm:cxn modelId="{3811202E-795F-4A7C-BA8E-FB6FFC0F858C}" type="presParOf" srcId="{B9508EC4-1ECF-4A97-BF36-426CCCB68666}" destId="{0853E028-D3C7-455E-B040-0AAC86B814F2}" srcOrd="4" destOrd="0" presId="urn:microsoft.com/office/officeart/2016/7/layout/BasicLinearProcessNumbered"/>
    <dgm:cxn modelId="{CEC87B11-D618-4B00-8E6E-EE2F01E1B4A9}" type="presParOf" srcId="{0853E028-D3C7-455E-B040-0AAC86B814F2}" destId="{A963EC9F-8FF9-4EED-9159-8C995ABEF90A}" srcOrd="0" destOrd="0" presId="urn:microsoft.com/office/officeart/2016/7/layout/BasicLinearProcessNumbered"/>
    <dgm:cxn modelId="{181B3289-8869-4C81-A0F6-FF0FD6FA6DA9}" type="presParOf" srcId="{0853E028-D3C7-455E-B040-0AAC86B814F2}" destId="{97A837A3-04C1-430F-9CC1-F422846557FB}" srcOrd="1" destOrd="0" presId="urn:microsoft.com/office/officeart/2016/7/layout/BasicLinearProcessNumbered"/>
    <dgm:cxn modelId="{2B0630BA-2141-4FF1-8702-BC406D1F0DA5}" type="presParOf" srcId="{0853E028-D3C7-455E-B040-0AAC86B814F2}" destId="{E1627DAC-986D-4B05-978E-90E9C08FFD5B}" srcOrd="2" destOrd="0" presId="urn:microsoft.com/office/officeart/2016/7/layout/BasicLinearProcessNumbered"/>
    <dgm:cxn modelId="{7329EE36-7FC3-428F-9B36-C5CFFD79EF14}" type="presParOf" srcId="{0853E028-D3C7-455E-B040-0AAC86B814F2}" destId="{B30FA2A1-EAD8-4E31-A392-013EE8682D84}" srcOrd="3" destOrd="0" presId="urn:microsoft.com/office/officeart/2016/7/layout/BasicLinearProcessNumbered"/>
    <dgm:cxn modelId="{22B52F8F-0262-41D5-A888-5E7230906CA6}" type="presParOf" srcId="{B9508EC4-1ECF-4A97-BF36-426CCCB68666}" destId="{EFDFBB0E-222F-4B08-A17F-A715D1236041}" srcOrd="5" destOrd="0" presId="urn:microsoft.com/office/officeart/2016/7/layout/BasicLinearProcessNumbered"/>
    <dgm:cxn modelId="{E19646D4-B5B1-4414-8647-6CF353F9B86E}" type="presParOf" srcId="{B9508EC4-1ECF-4A97-BF36-426CCCB68666}" destId="{DCD47C0B-743E-445D-B4B5-4A77F66D499E}" srcOrd="6" destOrd="0" presId="urn:microsoft.com/office/officeart/2016/7/layout/BasicLinearProcessNumbered"/>
    <dgm:cxn modelId="{4F071B9C-DBC2-4BDA-B9AC-A692A23170DE}" type="presParOf" srcId="{DCD47C0B-743E-445D-B4B5-4A77F66D499E}" destId="{9A89D1B3-9CC5-48EE-943A-31D2BCAF00BC}" srcOrd="0" destOrd="0" presId="urn:microsoft.com/office/officeart/2016/7/layout/BasicLinearProcessNumbered"/>
    <dgm:cxn modelId="{013C4962-193B-48EE-B902-83AE8C8F4222}" type="presParOf" srcId="{DCD47C0B-743E-445D-B4B5-4A77F66D499E}" destId="{992AE258-631F-4266-934E-D991EB77D429}" srcOrd="1" destOrd="0" presId="urn:microsoft.com/office/officeart/2016/7/layout/BasicLinearProcessNumbered"/>
    <dgm:cxn modelId="{205EDEC8-612C-44D8-A4EE-22215F8B5C0E}" type="presParOf" srcId="{DCD47C0B-743E-445D-B4B5-4A77F66D499E}" destId="{5B877C76-6B2B-4D5F-9DAF-4FC4F23EBAA0}" srcOrd="2" destOrd="0" presId="urn:microsoft.com/office/officeart/2016/7/layout/BasicLinearProcessNumbered"/>
    <dgm:cxn modelId="{3E204131-BC89-45E3-8C3E-3B2C0D773524}" type="presParOf" srcId="{DCD47C0B-743E-445D-B4B5-4A77F66D499E}" destId="{CEA4307C-D5B8-4573-A7BC-FB5BB6268282}" srcOrd="3" destOrd="0" presId="urn:microsoft.com/office/officeart/2016/7/layout/BasicLinearProcessNumbered"/>
    <dgm:cxn modelId="{AEBFA916-6F3A-4121-B584-CB6585E9B285}" type="presParOf" srcId="{B9508EC4-1ECF-4A97-BF36-426CCCB68666}" destId="{4DF664EF-8CD4-4D60-A5F8-958DBF70DB0C}" srcOrd="7" destOrd="0" presId="urn:microsoft.com/office/officeart/2016/7/layout/BasicLinearProcessNumbered"/>
    <dgm:cxn modelId="{E2F805A1-236F-496D-813A-DADDB8EE75F5}" type="presParOf" srcId="{B9508EC4-1ECF-4A97-BF36-426CCCB68666}" destId="{E7962413-1A01-46AE-9A5D-ACD28E45520C}" srcOrd="8" destOrd="0" presId="urn:microsoft.com/office/officeart/2016/7/layout/BasicLinearProcessNumbered"/>
    <dgm:cxn modelId="{CA745A80-842A-45E2-9C35-C0F10DAFB8AC}" type="presParOf" srcId="{E7962413-1A01-46AE-9A5D-ACD28E45520C}" destId="{D79B88A3-75EF-420C-BC1E-8D75980BDDBA}" srcOrd="0" destOrd="0" presId="urn:microsoft.com/office/officeart/2016/7/layout/BasicLinearProcessNumbered"/>
    <dgm:cxn modelId="{1D045DC9-CD91-43EA-ADF8-889B9F2CBA8C}" type="presParOf" srcId="{E7962413-1A01-46AE-9A5D-ACD28E45520C}" destId="{170899F8-C0AA-4F41-93F7-6A0619C31F5B}" srcOrd="1" destOrd="0" presId="urn:microsoft.com/office/officeart/2016/7/layout/BasicLinearProcessNumbered"/>
    <dgm:cxn modelId="{F880D213-B105-4AC2-9223-9F18F5BF460A}" type="presParOf" srcId="{E7962413-1A01-46AE-9A5D-ACD28E45520C}" destId="{2F51C77C-654E-4B79-B45E-62A22FA3F670}" srcOrd="2" destOrd="0" presId="urn:microsoft.com/office/officeart/2016/7/layout/BasicLinearProcessNumbered"/>
    <dgm:cxn modelId="{C1CF59C0-6DE1-4419-A809-EE44113B1489}" type="presParOf" srcId="{E7962413-1A01-46AE-9A5D-ACD28E45520C}" destId="{C5ABDE12-306E-45B8-8981-E4FC0944E4D8}" srcOrd="3" destOrd="0" presId="urn:microsoft.com/office/officeart/2016/7/layout/BasicLinearProcessNumbered"/>
    <dgm:cxn modelId="{E23F035B-F11A-4CCE-8C13-1F9A81E93D1C}" type="presParOf" srcId="{B9508EC4-1ECF-4A97-BF36-426CCCB68666}" destId="{2C228996-4105-444E-8B1D-B77A8FDDC676}" srcOrd="9" destOrd="0" presId="urn:microsoft.com/office/officeart/2016/7/layout/BasicLinearProcessNumbered"/>
    <dgm:cxn modelId="{5F01B559-8A73-4D46-89CA-9B6C49E9A9E2}" type="presParOf" srcId="{B9508EC4-1ECF-4A97-BF36-426CCCB68666}" destId="{9942E22D-12D0-4827-A635-1AFBB4BCB149}" srcOrd="10" destOrd="0" presId="urn:microsoft.com/office/officeart/2016/7/layout/BasicLinearProcessNumbered"/>
    <dgm:cxn modelId="{C9697A81-FDC7-4B63-A571-850DC51C5908}" type="presParOf" srcId="{9942E22D-12D0-4827-A635-1AFBB4BCB149}" destId="{99CEC8CF-714B-4654-A580-E518DC6A25DC}" srcOrd="0" destOrd="0" presId="urn:microsoft.com/office/officeart/2016/7/layout/BasicLinearProcessNumbered"/>
    <dgm:cxn modelId="{3A169AD9-91AF-4C9E-BCAD-481705DD8CBF}" type="presParOf" srcId="{9942E22D-12D0-4827-A635-1AFBB4BCB149}" destId="{DC9AC2A3-F0AD-433E-9F8B-11DEA58C4E4B}" srcOrd="1" destOrd="0" presId="urn:microsoft.com/office/officeart/2016/7/layout/BasicLinearProcessNumbered"/>
    <dgm:cxn modelId="{8D349894-3E7D-4724-B17A-669B34D239BE}" type="presParOf" srcId="{9942E22D-12D0-4827-A635-1AFBB4BCB149}" destId="{3E3BA302-DDFA-4AE6-9E03-6CC9BB651E71}" srcOrd="2" destOrd="0" presId="urn:microsoft.com/office/officeart/2016/7/layout/BasicLinearProcessNumbered"/>
    <dgm:cxn modelId="{8F859C11-BDCC-4D15-A809-B8D1150DB763}" type="presParOf" srcId="{9942E22D-12D0-4827-A635-1AFBB4BCB149}" destId="{A51E57BE-1BF9-4222-A37F-B8CE2855B81B}" srcOrd="3" destOrd="0" presId="urn:microsoft.com/office/officeart/2016/7/layout/BasicLinearProcessNumbered"/>
    <dgm:cxn modelId="{2AC1B809-C314-4BA8-90B8-4E62CD1B6C95}" type="presParOf" srcId="{B9508EC4-1ECF-4A97-BF36-426CCCB68666}" destId="{04B77482-548C-4538-BA93-0BBDC472A06F}" srcOrd="11" destOrd="0" presId="urn:microsoft.com/office/officeart/2016/7/layout/BasicLinearProcessNumbered"/>
    <dgm:cxn modelId="{9CF79070-5E00-4791-B431-C0990A27928F}" type="presParOf" srcId="{B9508EC4-1ECF-4A97-BF36-426CCCB68666}" destId="{3018F2F0-DC82-476E-87CB-215A86887BCF}" srcOrd="12" destOrd="0" presId="urn:microsoft.com/office/officeart/2016/7/layout/BasicLinearProcessNumbered"/>
    <dgm:cxn modelId="{549D79DA-78D5-4B14-A0A1-CA59ADD5E258}" type="presParOf" srcId="{3018F2F0-DC82-476E-87CB-215A86887BCF}" destId="{A7A2C13A-D46E-4515-84C0-A1F9213C5FA4}" srcOrd="0" destOrd="0" presId="urn:microsoft.com/office/officeart/2016/7/layout/BasicLinearProcessNumbered"/>
    <dgm:cxn modelId="{58525203-15C8-4330-8318-8EA9DF178942}" type="presParOf" srcId="{3018F2F0-DC82-476E-87CB-215A86887BCF}" destId="{E0DA97D1-2D3D-406D-8AFC-B133568AF17D}" srcOrd="1" destOrd="0" presId="urn:microsoft.com/office/officeart/2016/7/layout/BasicLinearProcessNumbered"/>
    <dgm:cxn modelId="{290BA41E-48EA-4DA7-BE55-E947C1852468}" type="presParOf" srcId="{3018F2F0-DC82-476E-87CB-215A86887BCF}" destId="{752D19BE-45FE-4ED5-9217-7B28FA3E6740}" srcOrd="2" destOrd="0" presId="urn:microsoft.com/office/officeart/2016/7/layout/BasicLinearProcessNumbered"/>
    <dgm:cxn modelId="{026693F8-AE5A-4805-9F03-9EC363358647}" type="presParOf" srcId="{3018F2F0-DC82-476E-87CB-215A86887BCF}" destId="{3A8E997D-E59D-4499-BE4B-063ACC79C0BF}" srcOrd="3" destOrd="0" presId="urn:microsoft.com/office/officeart/2016/7/layout/BasicLinearProcessNumbered"/>
    <dgm:cxn modelId="{29D6B8FD-E3FE-453C-899B-054A7541E692}" type="presParOf" srcId="{B9508EC4-1ECF-4A97-BF36-426CCCB68666}" destId="{286E46D0-A8F3-45B0-B0BC-A963B682AAE3}" srcOrd="13" destOrd="0" presId="urn:microsoft.com/office/officeart/2016/7/layout/BasicLinearProcessNumbered"/>
    <dgm:cxn modelId="{A7C67E86-1901-4790-8982-2AD131C24D52}" type="presParOf" srcId="{B9508EC4-1ECF-4A97-BF36-426CCCB68666}" destId="{EFF2EB81-1E1E-43FA-8D8D-D0A52C326415}" srcOrd="14" destOrd="0" presId="urn:microsoft.com/office/officeart/2016/7/layout/BasicLinearProcessNumbered"/>
    <dgm:cxn modelId="{151C5DF0-5CDB-4AED-9BC5-5169BDB44891}" type="presParOf" srcId="{EFF2EB81-1E1E-43FA-8D8D-D0A52C326415}" destId="{F05F67AC-BCD4-4493-BF6E-44595EF2B977}" srcOrd="0" destOrd="0" presId="urn:microsoft.com/office/officeart/2016/7/layout/BasicLinearProcessNumbered"/>
    <dgm:cxn modelId="{B8B88471-B7EC-4B22-B004-E09FF9BC884D}" type="presParOf" srcId="{EFF2EB81-1E1E-43FA-8D8D-D0A52C326415}" destId="{12644168-F8EB-4626-A079-73FF4B209501}" srcOrd="1" destOrd="0" presId="urn:microsoft.com/office/officeart/2016/7/layout/BasicLinearProcessNumbered"/>
    <dgm:cxn modelId="{D9F2AF5B-2078-4D7E-A54E-975851FED8C2}" type="presParOf" srcId="{EFF2EB81-1E1E-43FA-8D8D-D0A52C326415}" destId="{B230288E-6E49-4A14-903C-3DA2000380E7}" srcOrd="2" destOrd="0" presId="urn:microsoft.com/office/officeart/2016/7/layout/BasicLinearProcessNumbered"/>
    <dgm:cxn modelId="{2AB6D141-5AEF-478C-A8ED-2412BC909211}" type="presParOf" srcId="{EFF2EB81-1E1E-43FA-8D8D-D0A52C326415}" destId="{9AF81952-55DC-4862-B375-020DE1343BF7}" srcOrd="3" destOrd="0" presId="urn:microsoft.com/office/officeart/2016/7/layout/BasicLinearProcessNumbered"/>
    <dgm:cxn modelId="{E9DA5B42-5422-46FE-9FFE-3C13209D2161}" type="presParOf" srcId="{B9508EC4-1ECF-4A97-BF36-426CCCB68666}" destId="{599CBDC8-D7B5-48FA-BD64-334CB262DD51}" srcOrd="15" destOrd="0" presId="urn:microsoft.com/office/officeart/2016/7/layout/BasicLinearProcessNumbered"/>
    <dgm:cxn modelId="{FF74EBD8-501C-472B-BA42-F170095E1288}" type="presParOf" srcId="{B9508EC4-1ECF-4A97-BF36-426CCCB68666}" destId="{28FBA1C8-0C23-4A3E-95B9-6EBFF9CAF419}" srcOrd="16" destOrd="0" presId="urn:microsoft.com/office/officeart/2016/7/layout/BasicLinearProcessNumbered"/>
    <dgm:cxn modelId="{6D90E418-6FB8-4821-85A6-E08CF0FE2733}" type="presParOf" srcId="{28FBA1C8-0C23-4A3E-95B9-6EBFF9CAF419}" destId="{3CA41329-829C-42CC-96FB-78D0C24CF606}" srcOrd="0" destOrd="0" presId="urn:microsoft.com/office/officeart/2016/7/layout/BasicLinearProcessNumbered"/>
    <dgm:cxn modelId="{1A758C65-629C-409F-A724-FE26E8B5737D}" type="presParOf" srcId="{28FBA1C8-0C23-4A3E-95B9-6EBFF9CAF419}" destId="{620AD406-2B59-49BB-A209-5A128ABA915E}" srcOrd="1" destOrd="0" presId="urn:microsoft.com/office/officeart/2016/7/layout/BasicLinearProcessNumbered"/>
    <dgm:cxn modelId="{8B8332AF-04EF-4413-B7B7-7E957A8CACCC}" type="presParOf" srcId="{28FBA1C8-0C23-4A3E-95B9-6EBFF9CAF419}" destId="{4213A50B-AD1B-49BB-8EF0-97437A221726}" srcOrd="2" destOrd="0" presId="urn:microsoft.com/office/officeart/2016/7/layout/BasicLinearProcessNumbered"/>
    <dgm:cxn modelId="{41D901C4-063A-4F50-8912-7DCDB6B123FC}" type="presParOf" srcId="{28FBA1C8-0C23-4A3E-95B9-6EBFF9CAF419}" destId="{C5D0438B-41B8-495F-88B5-D52FDB693412}" srcOrd="3" destOrd="0" presId="urn:microsoft.com/office/officeart/2016/7/layout/BasicLinearProcessNumbered"/>
    <dgm:cxn modelId="{93B604F1-C7CE-4126-A482-9D8313023AAB}" type="presParOf" srcId="{B9508EC4-1ECF-4A97-BF36-426CCCB68666}" destId="{7DE9C08C-FC7B-453A-8195-7E504FF42D11}" srcOrd="17" destOrd="0" presId="urn:microsoft.com/office/officeart/2016/7/layout/BasicLinearProcessNumbered"/>
    <dgm:cxn modelId="{34D9D343-8401-41BA-96E5-CF47084AE747}" type="presParOf" srcId="{B9508EC4-1ECF-4A97-BF36-426CCCB68666}" destId="{F5616207-1DB6-4BBA-9474-015F6DCBCE9E}" srcOrd="18" destOrd="0" presId="urn:microsoft.com/office/officeart/2016/7/layout/BasicLinearProcessNumbered"/>
    <dgm:cxn modelId="{9555A8A5-09B9-4D25-A614-C575577EFF04}" type="presParOf" srcId="{F5616207-1DB6-4BBA-9474-015F6DCBCE9E}" destId="{A78601F6-AA8C-4685-8345-11AF749DFDAF}" srcOrd="0" destOrd="0" presId="urn:microsoft.com/office/officeart/2016/7/layout/BasicLinearProcessNumbered"/>
    <dgm:cxn modelId="{3054D641-742A-456C-92AE-6D4D8D09F42A}" type="presParOf" srcId="{F5616207-1DB6-4BBA-9474-015F6DCBCE9E}" destId="{851BAC28-DCA9-42B3-9737-1F6392D1B4A8}" srcOrd="1" destOrd="0" presId="urn:microsoft.com/office/officeart/2016/7/layout/BasicLinearProcessNumbered"/>
    <dgm:cxn modelId="{7C1E9B5D-D032-4A03-AA8A-1FFBA8173D4E}" type="presParOf" srcId="{F5616207-1DB6-4BBA-9474-015F6DCBCE9E}" destId="{E30547D8-E49F-4F3D-A857-6C82D3550821}" srcOrd="2" destOrd="0" presId="urn:microsoft.com/office/officeart/2016/7/layout/BasicLinearProcessNumbered"/>
    <dgm:cxn modelId="{DDEE6C3B-6456-449E-AF3E-BDD8EEBF3EB2}" type="presParOf" srcId="{F5616207-1DB6-4BBA-9474-015F6DCBCE9E}" destId="{BE30B13C-C36F-4DB4-BCBD-9FF96A14DCE2}" srcOrd="3" destOrd="0" presId="urn:microsoft.com/office/officeart/2016/7/layout/BasicLinearProcessNumbered"/>
    <dgm:cxn modelId="{6F0B6D2F-FB85-4B06-AB97-EBD54DE356E1}" type="presParOf" srcId="{B9508EC4-1ECF-4A97-BF36-426CCCB68666}" destId="{31161443-7E5A-402F-BF67-B25FD9A08868}" srcOrd="19" destOrd="0" presId="urn:microsoft.com/office/officeart/2016/7/layout/BasicLinearProcessNumbered"/>
    <dgm:cxn modelId="{76AF8F0A-4EE0-46E1-8FA6-9ADCC49465B7}" type="presParOf" srcId="{B9508EC4-1ECF-4A97-BF36-426CCCB68666}" destId="{12E1649F-B1E2-4482-BCB8-3519F253B8D9}" srcOrd="20" destOrd="0" presId="urn:microsoft.com/office/officeart/2016/7/layout/BasicLinearProcessNumbered"/>
    <dgm:cxn modelId="{14497CAE-7553-4222-A8B4-610AFF5939AE}" type="presParOf" srcId="{12E1649F-B1E2-4482-BCB8-3519F253B8D9}" destId="{201AEEA4-C565-4057-8690-E359C6D5E63D}" srcOrd="0" destOrd="0" presId="urn:microsoft.com/office/officeart/2016/7/layout/BasicLinearProcessNumbered"/>
    <dgm:cxn modelId="{AA9D1FD0-8BAC-47A9-B9C2-FA7ABF6E0792}" type="presParOf" srcId="{12E1649F-B1E2-4482-BCB8-3519F253B8D9}" destId="{D3718206-87B5-4ABC-95D9-F79D4A612947}" srcOrd="1" destOrd="0" presId="urn:microsoft.com/office/officeart/2016/7/layout/BasicLinearProcessNumbered"/>
    <dgm:cxn modelId="{1F975400-EB17-4350-AD9E-CA1AC9AFEC32}" type="presParOf" srcId="{12E1649F-B1E2-4482-BCB8-3519F253B8D9}" destId="{02F108D0-E44D-4786-A4C3-3FD17F8063CA}" srcOrd="2" destOrd="0" presId="urn:microsoft.com/office/officeart/2016/7/layout/BasicLinearProcessNumbered"/>
    <dgm:cxn modelId="{243D7F32-1F2E-41B5-933B-44F9BA7F2D4C}" type="presParOf" srcId="{12E1649F-B1E2-4482-BCB8-3519F253B8D9}" destId="{B8C61E5C-99A3-43C4-B9EB-4E10AD03F527}" srcOrd="3" destOrd="0" presId="urn:microsoft.com/office/officeart/2016/7/layout/BasicLinearProcessNumbered"/>
    <dgm:cxn modelId="{08A66F04-736C-467D-BD18-B7A5F2907EB0}" type="presParOf" srcId="{B9508EC4-1ECF-4A97-BF36-426CCCB68666}" destId="{EAA67C0C-80E4-4860-B26D-5F47BEFA862B}" srcOrd="21" destOrd="0" presId="urn:microsoft.com/office/officeart/2016/7/layout/BasicLinearProcessNumbered"/>
    <dgm:cxn modelId="{642BE327-15D9-451A-A2E9-6D6C2C6BA511}" type="presParOf" srcId="{B9508EC4-1ECF-4A97-BF36-426CCCB68666}" destId="{50D84F92-8F84-4F96-9C68-E0C940532D11}" srcOrd="22" destOrd="0" presId="urn:microsoft.com/office/officeart/2016/7/layout/BasicLinearProcessNumbered"/>
    <dgm:cxn modelId="{5384FC21-0D47-485C-ADA9-24511BC8E3AE}" type="presParOf" srcId="{50D84F92-8F84-4F96-9C68-E0C940532D11}" destId="{7BAF44F7-27EE-4706-B306-873C10B018E0}" srcOrd="0" destOrd="0" presId="urn:microsoft.com/office/officeart/2016/7/layout/BasicLinearProcessNumbered"/>
    <dgm:cxn modelId="{D8447808-E9BD-49DB-AA4D-645088CF59E8}" type="presParOf" srcId="{50D84F92-8F84-4F96-9C68-E0C940532D11}" destId="{6B5C9D53-84FC-4722-B8CD-D510E5170DA8}" srcOrd="1" destOrd="0" presId="urn:microsoft.com/office/officeart/2016/7/layout/BasicLinearProcessNumbered"/>
    <dgm:cxn modelId="{DEB92916-8F66-4259-A4D1-4842CDAA7862}" type="presParOf" srcId="{50D84F92-8F84-4F96-9C68-E0C940532D11}" destId="{205B8961-6926-441C-9C3A-DC1ADC79E189}" srcOrd="2" destOrd="0" presId="urn:microsoft.com/office/officeart/2016/7/layout/BasicLinearProcessNumbered"/>
    <dgm:cxn modelId="{F41F677B-3DDC-49AB-838E-C49D480445A3}" type="presParOf" srcId="{50D84F92-8F84-4F96-9C68-E0C940532D11}" destId="{1BB7AD5A-A2AC-4A70-BA88-27946F2BFD85}" srcOrd="3" destOrd="0" presId="urn:microsoft.com/office/officeart/2016/7/layout/BasicLinearProcessNumbered"/>
    <dgm:cxn modelId="{7407D38E-B87F-402A-8E27-88EDC6EC1889}" type="presParOf" srcId="{B9508EC4-1ECF-4A97-BF36-426CCCB68666}" destId="{BAC01C40-76D3-48A0-87A4-D04A29C42AEE}" srcOrd="23" destOrd="0" presId="urn:microsoft.com/office/officeart/2016/7/layout/BasicLinearProcessNumbered"/>
    <dgm:cxn modelId="{05580122-7A4E-4B57-B213-FF6C5A805B3F}" type="presParOf" srcId="{B9508EC4-1ECF-4A97-BF36-426CCCB68666}" destId="{114DA0D5-7BC5-4D4D-802B-926E9A44290F}" srcOrd="24" destOrd="0" presId="urn:microsoft.com/office/officeart/2016/7/layout/BasicLinearProcessNumbered"/>
    <dgm:cxn modelId="{9F5E80C7-D730-458F-8A3C-4D874813CFD1}" type="presParOf" srcId="{114DA0D5-7BC5-4D4D-802B-926E9A44290F}" destId="{1EB4D8F5-BA56-4633-B79A-1DF792DE4F20}" srcOrd="0" destOrd="0" presId="urn:microsoft.com/office/officeart/2016/7/layout/BasicLinearProcessNumbered"/>
    <dgm:cxn modelId="{EE8BEB21-5708-4BE1-BD13-13E976EA9A40}" type="presParOf" srcId="{114DA0D5-7BC5-4D4D-802B-926E9A44290F}" destId="{08FF499C-E018-42FC-A59D-1A2E7FD0F2EC}" srcOrd="1" destOrd="0" presId="urn:microsoft.com/office/officeart/2016/7/layout/BasicLinearProcessNumbered"/>
    <dgm:cxn modelId="{24A03811-12D1-46B7-A187-C82D829360F5}" type="presParOf" srcId="{114DA0D5-7BC5-4D4D-802B-926E9A44290F}" destId="{27B82190-0B09-4305-B7A8-D59EE10216D1}" srcOrd="2" destOrd="0" presId="urn:microsoft.com/office/officeart/2016/7/layout/BasicLinearProcessNumbered"/>
    <dgm:cxn modelId="{EF5C4AA6-E92E-4AAF-B811-7A409FF3F1EE}" type="presParOf" srcId="{114DA0D5-7BC5-4D4D-802B-926E9A44290F}" destId="{60F2A4E4-3A4C-4412-BE46-DAFA5ED5BA4F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3CED63-23D4-4D2F-82CE-CF439CF565BF}" type="doc">
      <dgm:prSet loTypeId="urn:microsoft.com/office/officeart/2018/layout/CircleProcess" loCatId="simpleprocesssa" qsTypeId="urn:microsoft.com/office/officeart/2005/8/quickstyle/simple2" qsCatId="simple" csTypeId="urn:microsoft.com/office/officeart/2005/8/colors/colorful1" csCatId="colorful" phldr="1"/>
      <dgm:spPr/>
    </dgm:pt>
    <dgm:pt modelId="{5CFE7EC9-E9B6-4265-84B3-F24B8C234CE1}">
      <dgm:prSet phldrT="[Text]"/>
      <dgm:spPr/>
      <dgm:t>
        <a:bodyPr/>
        <a:lstStyle/>
        <a:p>
          <a:r>
            <a:rPr lang="en-US" dirty="0"/>
            <a:t>Step 1</a:t>
          </a:r>
        </a:p>
      </dgm:t>
    </dgm:pt>
    <dgm:pt modelId="{559CD1F1-7481-4F29-AF96-0CAC7D22B8A5}" type="parTrans" cxnId="{BC19D7B1-F8C1-4A85-9BD3-0F77677E3571}">
      <dgm:prSet/>
      <dgm:spPr/>
      <dgm:t>
        <a:bodyPr/>
        <a:lstStyle/>
        <a:p>
          <a:endParaRPr lang="en-US"/>
        </a:p>
      </dgm:t>
    </dgm:pt>
    <dgm:pt modelId="{372585F6-6117-4C53-8932-32D504CDA30C}" type="sibTrans" cxnId="{BC19D7B1-F8C1-4A85-9BD3-0F77677E3571}">
      <dgm:prSet/>
      <dgm:spPr/>
      <dgm:t>
        <a:bodyPr/>
        <a:lstStyle/>
        <a:p>
          <a:endParaRPr lang="en-US"/>
        </a:p>
      </dgm:t>
    </dgm:pt>
    <dgm:pt modelId="{70DC874A-4B4D-418D-AE80-0015DBAE7BB0}">
      <dgm:prSet phldrT="[Text]"/>
      <dgm:spPr/>
      <dgm:t>
        <a:bodyPr/>
        <a:lstStyle/>
        <a:p>
          <a:r>
            <a:rPr lang="en-US" dirty="0"/>
            <a:t>to</a:t>
          </a:r>
        </a:p>
      </dgm:t>
    </dgm:pt>
    <dgm:pt modelId="{89458108-5C43-4D6B-9BBD-BEA4F05C3220}" type="parTrans" cxnId="{4888D2D0-096B-4065-A0AA-2467F7AD83CC}">
      <dgm:prSet/>
      <dgm:spPr/>
      <dgm:t>
        <a:bodyPr/>
        <a:lstStyle/>
        <a:p>
          <a:endParaRPr lang="en-US"/>
        </a:p>
      </dgm:t>
    </dgm:pt>
    <dgm:pt modelId="{413D03A6-F6F5-4AEC-8245-521542004455}" type="sibTrans" cxnId="{4888D2D0-096B-4065-A0AA-2467F7AD83CC}">
      <dgm:prSet/>
      <dgm:spPr/>
      <dgm:t>
        <a:bodyPr/>
        <a:lstStyle/>
        <a:p>
          <a:endParaRPr lang="en-US"/>
        </a:p>
      </dgm:t>
    </dgm:pt>
    <dgm:pt modelId="{C38E5CBD-ADC2-45C1-B11D-3FB3FBB18BEC}">
      <dgm:prSet phldrT="[Text]"/>
      <dgm:spPr/>
      <dgm:t>
        <a:bodyPr/>
        <a:lstStyle/>
        <a:p>
          <a:r>
            <a:rPr lang="en-US" dirty="0"/>
            <a:t>Step 11</a:t>
          </a:r>
        </a:p>
      </dgm:t>
    </dgm:pt>
    <dgm:pt modelId="{53F3D424-4218-41D1-870B-B8D17EA8B667}" type="parTrans" cxnId="{0F64E27A-A667-4C12-A51C-10040B425F95}">
      <dgm:prSet/>
      <dgm:spPr/>
      <dgm:t>
        <a:bodyPr/>
        <a:lstStyle/>
        <a:p>
          <a:endParaRPr lang="en-US"/>
        </a:p>
      </dgm:t>
    </dgm:pt>
    <dgm:pt modelId="{3789AC0C-001D-4E3D-AD42-39B779632AC7}" type="sibTrans" cxnId="{0F64E27A-A667-4C12-A51C-10040B425F95}">
      <dgm:prSet/>
      <dgm:spPr/>
      <dgm:t>
        <a:bodyPr/>
        <a:lstStyle/>
        <a:p>
          <a:endParaRPr lang="en-US"/>
        </a:p>
      </dgm:t>
    </dgm:pt>
    <dgm:pt modelId="{A811FFA8-6D0D-458E-AEF4-2687929AEABD}" type="pres">
      <dgm:prSet presAssocID="{F23CED63-23D4-4D2F-82CE-CF439CF565BF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4226D20-BB21-483A-AAD2-E28DFADB0502}" type="pres">
      <dgm:prSet presAssocID="{C38E5CBD-ADC2-45C1-B11D-3FB3FBB18BEC}" presName="Accent3" presStyleCnt="0"/>
      <dgm:spPr/>
    </dgm:pt>
    <dgm:pt modelId="{B246788F-4931-4B6F-B2BC-AB640224AC8E}" type="pres">
      <dgm:prSet presAssocID="{C38E5CBD-ADC2-45C1-B11D-3FB3FBB18BEC}" presName="Accent" presStyleLbl="node1" presStyleIdx="0" presStyleCnt="6"/>
      <dgm:spPr/>
    </dgm:pt>
    <dgm:pt modelId="{A0C70F87-ECB4-441B-80D2-00AA48DA95F0}" type="pres">
      <dgm:prSet presAssocID="{C38E5CBD-ADC2-45C1-B11D-3FB3FBB18BEC}" presName="ParentBackground3" presStyleCnt="0"/>
      <dgm:spPr/>
    </dgm:pt>
    <dgm:pt modelId="{E2A584BE-95B7-4172-A301-636BD8A0859A}" type="pres">
      <dgm:prSet presAssocID="{C38E5CBD-ADC2-45C1-B11D-3FB3FBB18BEC}" presName="ParentBackground" presStyleLbl="node1" presStyleIdx="1" presStyleCnt="6"/>
      <dgm:spPr/>
    </dgm:pt>
    <dgm:pt modelId="{6A76B358-1FA0-4E94-85C3-7EBC80AB8503}" type="pres">
      <dgm:prSet presAssocID="{C38E5CBD-ADC2-45C1-B11D-3FB3FBB18BEC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4E11DD48-B839-4566-974E-AE655199A6B4}" type="pres">
      <dgm:prSet presAssocID="{70DC874A-4B4D-418D-AE80-0015DBAE7BB0}" presName="Accent2" presStyleCnt="0"/>
      <dgm:spPr/>
    </dgm:pt>
    <dgm:pt modelId="{E6BDEDD6-A80B-47DA-AE1D-BC7EE3370C6A}" type="pres">
      <dgm:prSet presAssocID="{70DC874A-4B4D-418D-AE80-0015DBAE7BB0}" presName="Accent" presStyleLbl="node1" presStyleIdx="2" presStyleCnt="6"/>
      <dgm:spPr/>
    </dgm:pt>
    <dgm:pt modelId="{AA5A53F6-04F5-48E9-9701-BA6E027DAA57}" type="pres">
      <dgm:prSet presAssocID="{70DC874A-4B4D-418D-AE80-0015DBAE7BB0}" presName="ParentBackground2" presStyleCnt="0"/>
      <dgm:spPr/>
    </dgm:pt>
    <dgm:pt modelId="{D81E1B10-3E22-4036-8C8D-EDC77FAE6BA1}" type="pres">
      <dgm:prSet presAssocID="{70DC874A-4B4D-418D-AE80-0015DBAE7BB0}" presName="ParentBackground" presStyleLbl="node1" presStyleIdx="3" presStyleCnt="6"/>
      <dgm:spPr/>
    </dgm:pt>
    <dgm:pt modelId="{B9AA02B6-B9CB-4758-B5F2-607F0CA96121}" type="pres">
      <dgm:prSet presAssocID="{70DC874A-4B4D-418D-AE80-0015DBAE7BB0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BC32B02E-963F-421E-80AA-A0F4615C4CE1}" type="pres">
      <dgm:prSet presAssocID="{5CFE7EC9-E9B6-4265-84B3-F24B8C234CE1}" presName="Accent1" presStyleCnt="0"/>
      <dgm:spPr/>
    </dgm:pt>
    <dgm:pt modelId="{14DCFACF-BCE7-4E18-90DE-FE5AAB791A7C}" type="pres">
      <dgm:prSet presAssocID="{5CFE7EC9-E9B6-4265-84B3-F24B8C234CE1}" presName="Accent" presStyleLbl="node1" presStyleIdx="4" presStyleCnt="6"/>
      <dgm:spPr/>
    </dgm:pt>
    <dgm:pt modelId="{2B0020FF-6494-4BC9-AE95-E4F97C9A103C}" type="pres">
      <dgm:prSet presAssocID="{5CFE7EC9-E9B6-4265-84B3-F24B8C234CE1}" presName="ParentBackground1" presStyleCnt="0"/>
      <dgm:spPr/>
    </dgm:pt>
    <dgm:pt modelId="{D442BF75-3693-4721-AE42-56195A31D28F}" type="pres">
      <dgm:prSet presAssocID="{5CFE7EC9-E9B6-4265-84B3-F24B8C234CE1}" presName="ParentBackground" presStyleLbl="node1" presStyleIdx="5" presStyleCnt="6"/>
      <dgm:spPr/>
    </dgm:pt>
    <dgm:pt modelId="{BB0C679E-A6AE-4B27-8B20-46E35EF28BF3}" type="pres">
      <dgm:prSet presAssocID="{5CFE7EC9-E9B6-4265-84B3-F24B8C234CE1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9FE601E-3AE5-4D61-A96A-8E3CE3F9EA51}" type="presOf" srcId="{5CFE7EC9-E9B6-4265-84B3-F24B8C234CE1}" destId="{D442BF75-3693-4721-AE42-56195A31D28F}" srcOrd="0" destOrd="0" presId="urn:microsoft.com/office/officeart/2018/layout/CircleProcess"/>
    <dgm:cxn modelId="{6481B62D-A340-426B-8A08-033E1DAB606E}" type="presOf" srcId="{70DC874A-4B4D-418D-AE80-0015DBAE7BB0}" destId="{D81E1B10-3E22-4036-8C8D-EDC77FAE6BA1}" srcOrd="0" destOrd="0" presId="urn:microsoft.com/office/officeart/2018/layout/CircleProcess"/>
    <dgm:cxn modelId="{AA2E4D42-4F51-4838-86B7-A9FE7B204C96}" type="presOf" srcId="{C38E5CBD-ADC2-45C1-B11D-3FB3FBB18BEC}" destId="{6A76B358-1FA0-4E94-85C3-7EBC80AB8503}" srcOrd="1" destOrd="0" presId="urn:microsoft.com/office/officeart/2018/layout/CircleProcess"/>
    <dgm:cxn modelId="{31C97A77-60ED-40AE-AC08-B371D2A91941}" type="presOf" srcId="{5CFE7EC9-E9B6-4265-84B3-F24B8C234CE1}" destId="{BB0C679E-A6AE-4B27-8B20-46E35EF28BF3}" srcOrd="1" destOrd="0" presId="urn:microsoft.com/office/officeart/2018/layout/CircleProcess"/>
    <dgm:cxn modelId="{0F64E27A-A667-4C12-A51C-10040B425F95}" srcId="{F23CED63-23D4-4D2F-82CE-CF439CF565BF}" destId="{C38E5CBD-ADC2-45C1-B11D-3FB3FBB18BEC}" srcOrd="2" destOrd="0" parTransId="{53F3D424-4218-41D1-870B-B8D17EA8B667}" sibTransId="{3789AC0C-001D-4E3D-AD42-39B779632AC7}"/>
    <dgm:cxn modelId="{39A95A86-47B8-442F-830D-5F858E42B663}" type="presOf" srcId="{F23CED63-23D4-4D2F-82CE-CF439CF565BF}" destId="{A811FFA8-6D0D-458E-AEF4-2687929AEABD}" srcOrd="0" destOrd="0" presId="urn:microsoft.com/office/officeart/2018/layout/CircleProcess"/>
    <dgm:cxn modelId="{BC19D7B1-F8C1-4A85-9BD3-0F77677E3571}" srcId="{F23CED63-23D4-4D2F-82CE-CF439CF565BF}" destId="{5CFE7EC9-E9B6-4265-84B3-F24B8C234CE1}" srcOrd="0" destOrd="0" parTransId="{559CD1F1-7481-4F29-AF96-0CAC7D22B8A5}" sibTransId="{372585F6-6117-4C53-8932-32D504CDA30C}"/>
    <dgm:cxn modelId="{4F9EA8B6-25F2-4EEC-9A1B-EA711C57ACC7}" type="presOf" srcId="{C38E5CBD-ADC2-45C1-B11D-3FB3FBB18BEC}" destId="{E2A584BE-95B7-4172-A301-636BD8A0859A}" srcOrd="0" destOrd="0" presId="urn:microsoft.com/office/officeart/2018/layout/CircleProcess"/>
    <dgm:cxn modelId="{4888D2D0-096B-4065-A0AA-2467F7AD83CC}" srcId="{F23CED63-23D4-4D2F-82CE-CF439CF565BF}" destId="{70DC874A-4B4D-418D-AE80-0015DBAE7BB0}" srcOrd="1" destOrd="0" parTransId="{89458108-5C43-4D6B-9BBD-BEA4F05C3220}" sibTransId="{413D03A6-F6F5-4AEC-8245-521542004455}"/>
    <dgm:cxn modelId="{DA299DE0-8A65-4334-B176-818A75A9C577}" type="presOf" srcId="{70DC874A-4B4D-418D-AE80-0015DBAE7BB0}" destId="{B9AA02B6-B9CB-4758-B5F2-607F0CA96121}" srcOrd="1" destOrd="0" presId="urn:microsoft.com/office/officeart/2018/layout/CircleProcess"/>
    <dgm:cxn modelId="{6677B38D-40E3-4CF8-A56D-54F4312F1493}" type="presParOf" srcId="{A811FFA8-6D0D-458E-AEF4-2687929AEABD}" destId="{74226D20-BB21-483A-AAD2-E28DFADB0502}" srcOrd="0" destOrd="0" presId="urn:microsoft.com/office/officeart/2018/layout/CircleProcess"/>
    <dgm:cxn modelId="{B92EEECB-D3FD-4C25-8D47-8A06397DEB1C}" type="presParOf" srcId="{74226D20-BB21-483A-AAD2-E28DFADB0502}" destId="{B246788F-4931-4B6F-B2BC-AB640224AC8E}" srcOrd="0" destOrd="0" presId="urn:microsoft.com/office/officeart/2018/layout/CircleProcess"/>
    <dgm:cxn modelId="{3741CD38-0ED7-41D6-8915-5B8A6F4F80B3}" type="presParOf" srcId="{A811FFA8-6D0D-458E-AEF4-2687929AEABD}" destId="{A0C70F87-ECB4-441B-80D2-00AA48DA95F0}" srcOrd="1" destOrd="0" presId="urn:microsoft.com/office/officeart/2018/layout/CircleProcess"/>
    <dgm:cxn modelId="{A0F1D374-84B3-410B-8D60-71D34D0E4010}" type="presParOf" srcId="{A0C70F87-ECB4-441B-80D2-00AA48DA95F0}" destId="{E2A584BE-95B7-4172-A301-636BD8A0859A}" srcOrd="0" destOrd="0" presId="urn:microsoft.com/office/officeart/2018/layout/CircleProcess"/>
    <dgm:cxn modelId="{B028CB33-6E0A-4F1A-BDBC-E29C550B0D6F}" type="presParOf" srcId="{A811FFA8-6D0D-458E-AEF4-2687929AEABD}" destId="{6A76B358-1FA0-4E94-85C3-7EBC80AB8503}" srcOrd="2" destOrd="0" presId="urn:microsoft.com/office/officeart/2018/layout/CircleProcess"/>
    <dgm:cxn modelId="{5461BA7B-823A-47CD-898C-B68819054865}" type="presParOf" srcId="{A811FFA8-6D0D-458E-AEF4-2687929AEABD}" destId="{4E11DD48-B839-4566-974E-AE655199A6B4}" srcOrd="3" destOrd="0" presId="urn:microsoft.com/office/officeart/2018/layout/CircleProcess"/>
    <dgm:cxn modelId="{BC68C062-7E65-4B06-A677-74CCF4165A00}" type="presParOf" srcId="{4E11DD48-B839-4566-974E-AE655199A6B4}" destId="{E6BDEDD6-A80B-47DA-AE1D-BC7EE3370C6A}" srcOrd="0" destOrd="0" presId="urn:microsoft.com/office/officeart/2018/layout/CircleProcess"/>
    <dgm:cxn modelId="{7B1E8249-6CD4-4B05-9D2B-528588F9D328}" type="presParOf" srcId="{A811FFA8-6D0D-458E-AEF4-2687929AEABD}" destId="{AA5A53F6-04F5-48E9-9701-BA6E027DAA57}" srcOrd="4" destOrd="0" presId="urn:microsoft.com/office/officeart/2018/layout/CircleProcess"/>
    <dgm:cxn modelId="{8570BCA6-4A60-46C8-B6CA-F041EABA0731}" type="presParOf" srcId="{AA5A53F6-04F5-48E9-9701-BA6E027DAA57}" destId="{D81E1B10-3E22-4036-8C8D-EDC77FAE6BA1}" srcOrd="0" destOrd="0" presId="urn:microsoft.com/office/officeart/2018/layout/CircleProcess"/>
    <dgm:cxn modelId="{EE27157B-8B8A-443A-AF9D-5822A4D26B20}" type="presParOf" srcId="{A811FFA8-6D0D-458E-AEF4-2687929AEABD}" destId="{B9AA02B6-B9CB-4758-B5F2-607F0CA96121}" srcOrd="5" destOrd="0" presId="urn:microsoft.com/office/officeart/2018/layout/CircleProcess"/>
    <dgm:cxn modelId="{7A2A8F6D-95B2-485A-8574-9A593823ED65}" type="presParOf" srcId="{A811FFA8-6D0D-458E-AEF4-2687929AEABD}" destId="{BC32B02E-963F-421E-80AA-A0F4615C4CE1}" srcOrd="6" destOrd="0" presId="urn:microsoft.com/office/officeart/2018/layout/CircleProcess"/>
    <dgm:cxn modelId="{8B9F35B0-4BD8-469C-B7C7-2CEDFDBA4665}" type="presParOf" srcId="{BC32B02E-963F-421E-80AA-A0F4615C4CE1}" destId="{14DCFACF-BCE7-4E18-90DE-FE5AAB791A7C}" srcOrd="0" destOrd="0" presId="urn:microsoft.com/office/officeart/2018/layout/CircleProcess"/>
    <dgm:cxn modelId="{A17C4F93-CF83-499B-8EA4-EE8ECEE32AB5}" type="presParOf" srcId="{A811FFA8-6D0D-458E-AEF4-2687929AEABD}" destId="{2B0020FF-6494-4BC9-AE95-E4F97C9A103C}" srcOrd="7" destOrd="0" presId="urn:microsoft.com/office/officeart/2018/layout/CircleProcess"/>
    <dgm:cxn modelId="{5B02BCB7-0E73-4E9F-A35F-62F508D81419}" type="presParOf" srcId="{2B0020FF-6494-4BC9-AE95-E4F97C9A103C}" destId="{D442BF75-3693-4721-AE42-56195A31D28F}" srcOrd="0" destOrd="0" presId="urn:microsoft.com/office/officeart/2018/layout/CircleProcess"/>
    <dgm:cxn modelId="{12D374C7-AA00-4A76-A765-A21D9331A6DE}" type="presParOf" srcId="{A811FFA8-6D0D-458E-AEF4-2687929AEABD}" destId="{BB0C679E-A6AE-4B27-8B20-46E35EF28BF3}" srcOrd="8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C20B00-DB2C-4622-90DA-5CC78C48C38A}" type="doc">
      <dgm:prSet loTypeId="urn:microsoft.com/office/officeart/2018/2/layout/Icon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D478DD-DBD5-4D5E-80F0-3B801F9906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How to “Print to PDF”</a:t>
          </a:r>
        </a:p>
      </dgm:t>
    </dgm:pt>
    <dgm:pt modelId="{3A38BDBA-55C4-4430-B420-E3F7435EDC79}" type="parTrans" cxnId="{55DE7DE4-B319-4E83-851C-7C69B820DE60}">
      <dgm:prSet/>
      <dgm:spPr/>
      <dgm:t>
        <a:bodyPr/>
        <a:lstStyle/>
        <a:p>
          <a:endParaRPr lang="en-US"/>
        </a:p>
      </dgm:t>
    </dgm:pt>
    <dgm:pt modelId="{49A96169-152B-4C80-B384-53FE21F4AD46}" type="sibTrans" cxnId="{55DE7DE4-B319-4E83-851C-7C69B820DE60}">
      <dgm:prSet/>
      <dgm:spPr/>
      <dgm:t>
        <a:bodyPr/>
        <a:lstStyle/>
        <a:p>
          <a:endParaRPr lang="en-US"/>
        </a:p>
      </dgm:t>
    </dgm:pt>
    <dgm:pt modelId="{BBC9DD7C-B183-49B9-B1BB-E68B3620B7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to merge all documents</a:t>
          </a:r>
        </a:p>
      </dgm:t>
    </dgm:pt>
    <dgm:pt modelId="{ADE512CA-DD0B-4BE4-9EAE-D0AA68E4F476}" type="parTrans" cxnId="{B7049762-E05A-4A23-8512-32D063A22E4E}">
      <dgm:prSet/>
      <dgm:spPr/>
      <dgm:t>
        <a:bodyPr/>
        <a:lstStyle/>
        <a:p>
          <a:endParaRPr lang="en-US"/>
        </a:p>
      </dgm:t>
    </dgm:pt>
    <dgm:pt modelId="{9012681F-BDDB-4994-850B-3D729369E186}" type="sibTrans" cxnId="{B7049762-E05A-4A23-8512-32D063A22E4E}">
      <dgm:prSet/>
      <dgm:spPr/>
      <dgm:t>
        <a:bodyPr/>
        <a:lstStyle/>
        <a:p>
          <a:endParaRPr lang="en-US"/>
        </a:p>
      </dgm:t>
    </dgm:pt>
    <dgm:pt modelId="{EA05DA1F-135E-4DD4-951A-7E66C88176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File name structure</a:t>
          </a:r>
        </a:p>
      </dgm:t>
    </dgm:pt>
    <dgm:pt modelId="{2A30A762-D899-4FED-BA61-B2DF5CCFDB06}" type="parTrans" cxnId="{1E9C47DB-F287-4A80-9984-6D9FE192E0DB}">
      <dgm:prSet/>
      <dgm:spPr/>
      <dgm:t>
        <a:bodyPr/>
        <a:lstStyle/>
        <a:p>
          <a:endParaRPr lang="en-US"/>
        </a:p>
      </dgm:t>
    </dgm:pt>
    <dgm:pt modelId="{3E99C742-E09A-4971-9E56-6A8F36FD98A2}" type="sibTrans" cxnId="{1E9C47DB-F287-4A80-9984-6D9FE192E0DB}">
      <dgm:prSet/>
      <dgm:spPr/>
      <dgm:t>
        <a:bodyPr/>
        <a:lstStyle/>
        <a:p>
          <a:endParaRPr lang="en-US"/>
        </a:p>
      </dgm:t>
    </dgm:pt>
    <dgm:pt modelId="{B1CE1A86-C968-430E-83DE-592D6ABE3D8E}" type="pres">
      <dgm:prSet presAssocID="{A2C20B00-DB2C-4622-90DA-5CC78C48C38A}" presName="root" presStyleCnt="0">
        <dgm:presLayoutVars>
          <dgm:dir/>
          <dgm:resizeHandles val="exact"/>
        </dgm:presLayoutVars>
      </dgm:prSet>
      <dgm:spPr/>
    </dgm:pt>
    <dgm:pt modelId="{D5267F92-A359-4F86-9D51-8FA4722AC22B}" type="pres">
      <dgm:prSet presAssocID="{E0D478DD-DBD5-4D5E-80F0-3B801F99069F}" presName="compNode" presStyleCnt="0"/>
      <dgm:spPr/>
    </dgm:pt>
    <dgm:pt modelId="{FD9646D5-3A72-4DCA-A1A6-840E1FB571FD}" type="pres">
      <dgm:prSet presAssocID="{E0D478DD-DBD5-4D5E-80F0-3B801F99069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inter"/>
        </a:ext>
      </dgm:extLst>
    </dgm:pt>
    <dgm:pt modelId="{F85324CD-A5EF-4D33-9787-7C82A59F9EF1}" type="pres">
      <dgm:prSet presAssocID="{E0D478DD-DBD5-4D5E-80F0-3B801F99069F}" presName="spaceRect" presStyleCnt="0"/>
      <dgm:spPr/>
    </dgm:pt>
    <dgm:pt modelId="{0EB39436-1F20-43C9-A73F-C1018254A965}" type="pres">
      <dgm:prSet presAssocID="{E0D478DD-DBD5-4D5E-80F0-3B801F99069F}" presName="textRect" presStyleLbl="revTx" presStyleIdx="0" presStyleCnt="3">
        <dgm:presLayoutVars>
          <dgm:chMax val="1"/>
          <dgm:chPref val="1"/>
        </dgm:presLayoutVars>
      </dgm:prSet>
      <dgm:spPr/>
    </dgm:pt>
    <dgm:pt modelId="{04C4630F-C7CF-4527-B912-1E8FFC0503FF}" type="pres">
      <dgm:prSet presAssocID="{49A96169-152B-4C80-B384-53FE21F4AD46}" presName="sibTrans" presStyleCnt="0"/>
      <dgm:spPr/>
    </dgm:pt>
    <dgm:pt modelId="{FD22B62C-5275-4B1B-80A9-927C017797E8}" type="pres">
      <dgm:prSet presAssocID="{BBC9DD7C-B183-49B9-B1BB-E68B3620B748}" presName="compNode" presStyleCnt="0"/>
      <dgm:spPr/>
    </dgm:pt>
    <dgm:pt modelId="{83A5C6F7-0C3F-4BD3-9B9C-1BE254AA443C}" type="pres">
      <dgm:prSet presAssocID="{BBC9DD7C-B183-49B9-B1BB-E68B3620B7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54260451-C0D8-4F81-9533-7BA9EAD115E2}" type="pres">
      <dgm:prSet presAssocID="{BBC9DD7C-B183-49B9-B1BB-E68B3620B748}" presName="spaceRect" presStyleCnt="0"/>
      <dgm:spPr/>
    </dgm:pt>
    <dgm:pt modelId="{9F5A422E-D733-423B-BBDF-4B251B49581E}" type="pres">
      <dgm:prSet presAssocID="{BBC9DD7C-B183-49B9-B1BB-E68B3620B748}" presName="textRect" presStyleLbl="revTx" presStyleIdx="1" presStyleCnt="3">
        <dgm:presLayoutVars>
          <dgm:chMax val="1"/>
          <dgm:chPref val="1"/>
        </dgm:presLayoutVars>
      </dgm:prSet>
      <dgm:spPr/>
    </dgm:pt>
    <dgm:pt modelId="{C4DD8215-E435-478B-9BF9-DC3556791320}" type="pres">
      <dgm:prSet presAssocID="{9012681F-BDDB-4994-850B-3D729369E186}" presName="sibTrans" presStyleCnt="0"/>
      <dgm:spPr/>
    </dgm:pt>
    <dgm:pt modelId="{38C78817-ECC0-419B-BBEE-E7E4687F8480}" type="pres">
      <dgm:prSet presAssocID="{EA05DA1F-135E-4DD4-951A-7E66C88176DA}" presName="compNode" presStyleCnt="0"/>
      <dgm:spPr/>
    </dgm:pt>
    <dgm:pt modelId="{874848D4-685C-41BF-ACC7-FB16C3E16C33}" type="pres">
      <dgm:prSet presAssocID="{EA05DA1F-135E-4DD4-951A-7E66C88176D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5E995F99-0A7D-4570-B309-9579940F3694}" type="pres">
      <dgm:prSet presAssocID="{EA05DA1F-135E-4DD4-951A-7E66C88176DA}" presName="spaceRect" presStyleCnt="0"/>
      <dgm:spPr/>
    </dgm:pt>
    <dgm:pt modelId="{6279C796-7C3C-40AC-98BE-C221D5339EA0}" type="pres">
      <dgm:prSet presAssocID="{EA05DA1F-135E-4DD4-951A-7E66C88176D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33AF23B-02E1-4FDF-BB8C-3784C031B152}" type="presOf" srcId="{E0D478DD-DBD5-4D5E-80F0-3B801F99069F}" destId="{0EB39436-1F20-43C9-A73F-C1018254A965}" srcOrd="0" destOrd="0" presId="urn:microsoft.com/office/officeart/2018/2/layout/IconLabelList"/>
    <dgm:cxn modelId="{B7049762-E05A-4A23-8512-32D063A22E4E}" srcId="{A2C20B00-DB2C-4622-90DA-5CC78C48C38A}" destId="{BBC9DD7C-B183-49B9-B1BB-E68B3620B748}" srcOrd="1" destOrd="0" parTransId="{ADE512CA-DD0B-4BE4-9EAE-D0AA68E4F476}" sibTransId="{9012681F-BDDB-4994-850B-3D729369E186}"/>
    <dgm:cxn modelId="{8F6D929B-318B-4062-B654-B8AD0CA414E1}" type="presOf" srcId="{A2C20B00-DB2C-4622-90DA-5CC78C48C38A}" destId="{B1CE1A86-C968-430E-83DE-592D6ABE3D8E}" srcOrd="0" destOrd="0" presId="urn:microsoft.com/office/officeart/2018/2/layout/IconLabelList"/>
    <dgm:cxn modelId="{4BC3BBB8-0BB5-4ECE-B08E-80C44E173458}" type="presOf" srcId="{EA05DA1F-135E-4DD4-951A-7E66C88176DA}" destId="{6279C796-7C3C-40AC-98BE-C221D5339EA0}" srcOrd="0" destOrd="0" presId="urn:microsoft.com/office/officeart/2018/2/layout/IconLabelList"/>
    <dgm:cxn modelId="{B263DCC8-C443-4098-A6C3-2D1367FF16EA}" type="presOf" srcId="{BBC9DD7C-B183-49B9-B1BB-E68B3620B748}" destId="{9F5A422E-D733-423B-BBDF-4B251B49581E}" srcOrd="0" destOrd="0" presId="urn:microsoft.com/office/officeart/2018/2/layout/IconLabelList"/>
    <dgm:cxn modelId="{1E9C47DB-F287-4A80-9984-6D9FE192E0DB}" srcId="{A2C20B00-DB2C-4622-90DA-5CC78C48C38A}" destId="{EA05DA1F-135E-4DD4-951A-7E66C88176DA}" srcOrd="2" destOrd="0" parTransId="{2A30A762-D899-4FED-BA61-B2DF5CCFDB06}" sibTransId="{3E99C742-E09A-4971-9E56-6A8F36FD98A2}"/>
    <dgm:cxn modelId="{55DE7DE4-B319-4E83-851C-7C69B820DE60}" srcId="{A2C20B00-DB2C-4622-90DA-5CC78C48C38A}" destId="{E0D478DD-DBD5-4D5E-80F0-3B801F99069F}" srcOrd="0" destOrd="0" parTransId="{3A38BDBA-55C4-4430-B420-E3F7435EDC79}" sibTransId="{49A96169-152B-4C80-B384-53FE21F4AD46}"/>
    <dgm:cxn modelId="{AF9F5ACA-5DCE-4B06-8D1B-D0A0610F9070}" type="presParOf" srcId="{B1CE1A86-C968-430E-83DE-592D6ABE3D8E}" destId="{D5267F92-A359-4F86-9D51-8FA4722AC22B}" srcOrd="0" destOrd="0" presId="urn:microsoft.com/office/officeart/2018/2/layout/IconLabelList"/>
    <dgm:cxn modelId="{286672BC-C355-470D-A0ED-41DDF71F2193}" type="presParOf" srcId="{D5267F92-A359-4F86-9D51-8FA4722AC22B}" destId="{FD9646D5-3A72-4DCA-A1A6-840E1FB571FD}" srcOrd="0" destOrd="0" presId="urn:microsoft.com/office/officeart/2018/2/layout/IconLabelList"/>
    <dgm:cxn modelId="{0C1D66EB-0407-448A-B73F-61CB80EC96E5}" type="presParOf" srcId="{D5267F92-A359-4F86-9D51-8FA4722AC22B}" destId="{F85324CD-A5EF-4D33-9787-7C82A59F9EF1}" srcOrd="1" destOrd="0" presId="urn:microsoft.com/office/officeart/2018/2/layout/IconLabelList"/>
    <dgm:cxn modelId="{6EC4E629-2BCA-46A7-9A21-3E3BEE627036}" type="presParOf" srcId="{D5267F92-A359-4F86-9D51-8FA4722AC22B}" destId="{0EB39436-1F20-43C9-A73F-C1018254A965}" srcOrd="2" destOrd="0" presId="urn:microsoft.com/office/officeart/2018/2/layout/IconLabelList"/>
    <dgm:cxn modelId="{62AABA60-17B5-44F6-B55A-D1588A55E8A1}" type="presParOf" srcId="{B1CE1A86-C968-430E-83DE-592D6ABE3D8E}" destId="{04C4630F-C7CF-4527-B912-1E8FFC0503FF}" srcOrd="1" destOrd="0" presId="urn:microsoft.com/office/officeart/2018/2/layout/IconLabelList"/>
    <dgm:cxn modelId="{8470DBF3-E1D8-484D-B53A-9B4C8998668B}" type="presParOf" srcId="{B1CE1A86-C968-430E-83DE-592D6ABE3D8E}" destId="{FD22B62C-5275-4B1B-80A9-927C017797E8}" srcOrd="2" destOrd="0" presId="urn:microsoft.com/office/officeart/2018/2/layout/IconLabelList"/>
    <dgm:cxn modelId="{4F8CE410-EDC0-44DF-9C29-EBF95DCEC8C8}" type="presParOf" srcId="{FD22B62C-5275-4B1B-80A9-927C017797E8}" destId="{83A5C6F7-0C3F-4BD3-9B9C-1BE254AA443C}" srcOrd="0" destOrd="0" presId="urn:microsoft.com/office/officeart/2018/2/layout/IconLabelList"/>
    <dgm:cxn modelId="{279D3A2E-19F0-4A74-BAA7-88BC1DF9FD99}" type="presParOf" srcId="{FD22B62C-5275-4B1B-80A9-927C017797E8}" destId="{54260451-C0D8-4F81-9533-7BA9EAD115E2}" srcOrd="1" destOrd="0" presId="urn:microsoft.com/office/officeart/2018/2/layout/IconLabelList"/>
    <dgm:cxn modelId="{EE950126-A04E-45DC-8984-A5ED972F6ECC}" type="presParOf" srcId="{FD22B62C-5275-4B1B-80A9-927C017797E8}" destId="{9F5A422E-D733-423B-BBDF-4B251B49581E}" srcOrd="2" destOrd="0" presId="urn:microsoft.com/office/officeart/2018/2/layout/IconLabelList"/>
    <dgm:cxn modelId="{2BAE8028-016D-4788-A329-E4C583ACCC1B}" type="presParOf" srcId="{B1CE1A86-C968-430E-83DE-592D6ABE3D8E}" destId="{C4DD8215-E435-478B-9BF9-DC3556791320}" srcOrd="3" destOrd="0" presId="urn:microsoft.com/office/officeart/2018/2/layout/IconLabelList"/>
    <dgm:cxn modelId="{6962970B-3771-43C4-9132-8D5F68CCC325}" type="presParOf" srcId="{B1CE1A86-C968-430E-83DE-592D6ABE3D8E}" destId="{38C78817-ECC0-419B-BBEE-E7E4687F8480}" srcOrd="4" destOrd="0" presId="urn:microsoft.com/office/officeart/2018/2/layout/IconLabelList"/>
    <dgm:cxn modelId="{3C38B53D-2984-4033-9227-F4F109B4E0C1}" type="presParOf" srcId="{38C78817-ECC0-419B-BBEE-E7E4687F8480}" destId="{874848D4-685C-41BF-ACC7-FB16C3E16C33}" srcOrd="0" destOrd="0" presId="urn:microsoft.com/office/officeart/2018/2/layout/IconLabelList"/>
    <dgm:cxn modelId="{A347DD8B-27CE-44E9-B1A2-60E1F77FCC2A}" type="presParOf" srcId="{38C78817-ECC0-419B-BBEE-E7E4687F8480}" destId="{5E995F99-0A7D-4570-B309-9579940F3694}" srcOrd="1" destOrd="0" presId="urn:microsoft.com/office/officeart/2018/2/layout/IconLabelList"/>
    <dgm:cxn modelId="{997902D9-9A9E-4D19-AF68-AF32CAAA07A2}" type="presParOf" srcId="{38C78817-ECC0-419B-BBEE-E7E4687F8480}" destId="{6279C796-7C3C-40AC-98BE-C221D5339EA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710DA4-DA7E-40D2-8696-F36FF1EB76F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963626E-433A-4F7F-A80C-3C4A617A358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Hiring Packet:</a:t>
          </a:r>
          <a:br>
            <a:rPr lang="en-US" dirty="0"/>
          </a:br>
          <a:r>
            <a:rPr lang="en-US" dirty="0"/>
            <a:t>Lname_Fname_MI_hp.pdf</a:t>
          </a:r>
        </a:p>
      </dgm:t>
    </dgm:pt>
    <dgm:pt modelId="{2D04C64A-0B46-412C-908D-C00227B45B9F}" type="parTrans" cxnId="{D23D4A89-4A3C-4CA1-B0FA-0DDB0EDE6601}">
      <dgm:prSet/>
      <dgm:spPr/>
      <dgm:t>
        <a:bodyPr/>
        <a:lstStyle/>
        <a:p>
          <a:endParaRPr lang="en-US"/>
        </a:p>
      </dgm:t>
    </dgm:pt>
    <dgm:pt modelId="{8193404F-DC33-47EF-A135-C1E2BC59CEF8}" type="sibTrans" cxnId="{D23D4A89-4A3C-4CA1-B0FA-0DDB0EDE6601}">
      <dgm:prSet/>
      <dgm:spPr/>
      <dgm:t>
        <a:bodyPr/>
        <a:lstStyle/>
        <a:p>
          <a:endParaRPr lang="en-US"/>
        </a:p>
      </dgm:t>
    </dgm:pt>
    <dgm:pt modelId="{CCC3D359-9009-42FA-9B38-86957E16CA4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I-9:</a:t>
          </a:r>
          <a:br>
            <a:rPr lang="en-US" dirty="0"/>
          </a:br>
          <a:r>
            <a:rPr lang="en-US" dirty="0"/>
            <a:t>Lname_Fname_MI_i9.pdf</a:t>
          </a:r>
        </a:p>
      </dgm:t>
    </dgm:pt>
    <dgm:pt modelId="{DEDB5DC8-4619-4CEF-978C-E613432DBE11}" type="parTrans" cxnId="{27CD0C9D-056E-4781-B159-7B25E17259DE}">
      <dgm:prSet/>
      <dgm:spPr/>
      <dgm:t>
        <a:bodyPr/>
        <a:lstStyle/>
        <a:p>
          <a:endParaRPr lang="en-US"/>
        </a:p>
      </dgm:t>
    </dgm:pt>
    <dgm:pt modelId="{15FD5497-7A56-4902-BF31-2D5A5DF2184F}" type="sibTrans" cxnId="{27CD0C9D-056E-4781-B159-7B25E17259DE}">
      <dgm:prSet/>
      <dgm:spPr/>
      <dgm:t>
        <a:bodyPr/>
        <a:lstStyle/>
        <a:p>
          <a:endParaRPr lang="en-US"/>
        </a:p>
      </dgm:t>
    </dgm:pt>
    <dgm:pt modelId="{D1BE0FD1-777C-4AA2-AB7D-D10A5ABD23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/>
            <a:t>Lname_Fname_MI_i9docs.pdf</a:t>
          </a:r>
          <a:endParaRPr lang="en-US" sz="1100" b="1" dirty="0"/>
        </a:p>
      </dgm:t>
    </dgm:pt>
    <dgm:pt modelId="{48D53CB8-4432-4DB9-BF93-9487EC05C19E}" type="parTrans" cxnId="{5F24A118-8AF5-443F-8325-7E96458D1273}">
      <dgm:prSet/>
      <dgm:spPr/>
      <dgm:t>
        <a:bodyPr/>
        <a:lstStyle/>
        <a:p>
          <a:endParaRPr lang="en-US"/>
        </a:p>
      </dgm:t>
    </dgm:pt>
    <dgm:pt modelId="{1F0DF117-81EF-478C-B7E2-C68E78EE03AD}" type="sibTrans" cxnId="{5F24A118-8AF5-443F-8325-7E96458D1273}">
      <dgm:prSet/>
      <dgm:spPr/>
      <dgm:t>
        <a:bodyPr/>
        <a:lstStyle/>
        <a:p>
          <a:endParaRPr lang="en-US"/>
        </a:p>
      </dgm:t>
    </dgm:pt>
    <dgm:pt modelId="{5AA73369-62C2-4089-B240-C65F33A90DE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Tax Forms: Lname_Fname_MI_tax.pdf</a:t>
          </a:r>
        </a:p>
      </dgm:t>
    </dgm:pt>
    <dgm:pt modelId="{B0D59E7E-D9AD-4DCA-9F99-CF2069A31D76}" type="parTrans" cxnId="{AC6DBF94-6E90-4CC5-9F49-8ADA3834CF47}">
      <dgm:prSet/>
      <dgm:spPr/>
      <dgm:t>
        <a:bodyPr/>
        <a:lstStyle/>
        <a:p>
          <a:endParaRPr lang="en-US"/>
        </a:p>
      </dgm:t>
    </dgm:pt>
    <dgm:pt modelId="{0DCC0CE2-EC69-4288-8AE0-9B2A34E5D70C}" type="sibTrans" cxnId="{AC6DBF94-6E90-4CC5-9F49-8ADA3834CF47}">
      <dgm:prSet/>
      <dgm:spPr/>
      <dgm:t>
        <a:bodyPr/>
        <a:lstStyle/>
        <a:p>
          <a:endParaRPr lang="en-US"/>
        </a:p>
      </dgm:t>
    </dgm:pt>
    <dgm:pt modelId="{6484EA7B-64BC-4C6A-A713-6F84C0C7E47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Direct Deposit Form: Lname_Fname_MI_dd.pdf</a:t>
          </a:r>
        </a:p>
      </dgm:t>
    </dgm:pt>
    <dgm:pt modelId="{CE136BDB-28E5-4387-9037-2F634A550D75}" type="parTrans" cxnId="{DB6DF554-B082-4448-A8FB-FA00ED9CE41C}">
      <dgm:prSet/>
      <dgm:spPr/>
      <dgm:t>
        <a:bodyPr/>
        <a:lstStyle/>
        <a:p>
          <a:endParaRPr lang="en-US"/>
        </a:p>
      </dgm:t>
    </dgm:pt>
    <dgm:pt modelId="{BD3894C7-AEFE-42AB-B0DE-22F6DC635F91}" type="sibTrans" cxnId="{DB6DF554-B082-4448-A8FB-FA00ED9CE41C}">
      <dgm:prSet/>
      <dgm:spPr/>
      <dgm:t>
        <a:bodyPr/>
        <a:lstStyle/>
        <a:p>
          <a:endParaRPr lang="en-US"/>
        </a:p>
      </dgm:t>
    </dgm:pt>
    <dgm:pt modelId="{D8627146-8DEE-48BF-BD62-A4878D1C2AC1}" type="pres">
      <dgm:prSet presAssocID="{AC710DA4-DA7E-40D2-8696-F36FF1EB76F3}" presName="root" presStyleCnt="0">
        <dgm:presLayoutVars>
          <dgm:dir/>
          <dgm:resizeHandles val="exact"/>
        </dgm:presLayoutVars>
      </dgm:prSet>
      <dgm:spPr/>
    </dgm:pt>
    <dgm:pt modelId="{F4E64BB0-3630-46B5-B24B-217E86BBCD93}" type="pres">
      <dgm:prSet presAssocID="{1963626E-433A-4F7F-A80C-3C4A617A3588}" presName="compNode" presStyleCnt="0"/>
      <dgm:spPr/>
    </dgm:pt>
    <dgm:pt modelId="{AFBD5072-E91D-43F0-AD53-4AC88F17A72C}" type="pres">
      <dgm:prSet presAssocID="{1963626E-433A-4F7F-A80C-3C4A617A358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C64F5CB-6159-4597-8F6D-C45AB4A18216}" type="pres">
      <dgm:prSet presAssocID="{1963626E-433A-4F7F-A80C-3C4A617A3588}" presName="iconSpace" presStyleCnt="0"/>
      <dgm:spPr/>
    </dgm:pt>
    <dgm:pt modelId="{62E846FF-1757-4D3E-8A19-12AB23B01382}" type="pres">
      <dgm:prSet presAssocID="{1963626E-433A-4F7F-A80C-3C4A617A3588}" presName="parTx" presStyleLbl="revTx" presStyleIdx="0" presStyleCnt="8">
        <dgm:presLayoutVars>
          <dgm:chMax val="0"/>
          <dgm:chPref val="0"/>
        </dgm:presLayoutVars>
      </dgm:prSet>
      <dgm:spPr/>
    </dgm:pt>
    <dgm:pt modelId="{A7967660-8FAB-4121-84E9-46854B5C9742}" type="pres">
      <dgm:prSet presAssocID="{1963626E-433A-4F7F-A80C-3C4A617A3588}" presName="txSpace" presStyleCnt="0"/>
      <dgm:spPr/>
    </dgm:pt>
    <dgm:pt modelId="{6FBBF2F4-050F-47F8-8C94-E211220485F9}" type="pres">
      <dgm:prSet presAssocID="{1963626E-433A-4F7F-A80C-3C4A617A3588}" presName="desTx" presStyleLbl="revTx" presStyleIdx="1" presStyleCnt="8">
        <dgm:presLayoutVars/>
      </dgm:prSet>
      <dgm:spPr/>
    </dgm:pt>
    <dgm:pt modelId="{F71D40D3-2217-4682-A8EC-C384277EBC87}" type="pres">
      <dgm:prSet presAssocID="{8193404F-DC33-47EF-A135-C1E2BC59CEF8}" presName="sibTrans" presStyleCnt="0"/>
      <dgm:spPr/>
    </dgm:pt>
    <dgm:pt modelId="{B44A2732-D262-4298-98C9-5242B1CFEE7D}" type="pres">
      <dgm:prSet presAssocID="{CCC3D359-9009-42FA-9B38-86957E16CA45}" presName="compNode" presStyleCnt="0"/>
      <dgm:spPr/>
    </dgm:pt>
    <dgm:pt modelId="{5F94D97A-9884-4F4B-BA08-E31514A7C70B}" type="pres">
      <dgm:prSet presAssocID="{CCC3D359-9009-42FA-9B38-86957E16CA4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B8D8569A-8B41-4211-9F09-E3AAB967AEB4}" type="pres">
      <dgm:prSet presAssocID="{CCC3D359-9009-42FA-9B38-86957E16CA45}" presName="iconSpace" presStyleCnt="0"/>
      <dgm:spPr/>
    </dgm:pt>
    <dgm:pt modelId="{5EF83703-43D3-4BF6-B91F-988139DB919C}" type="pres">
      <dgm:prSet presAssocID="{CCC3D359-9009-42FA-9B38-86957E16CA45}" presName="parTx" presStyleLbl="revTx" presStyleIdx="2" presStyleCnt="8">
        <dgm:presLayoutVars>
          <dgm:chMax val="0"/>
          <dgm:chPref val="0"/>
        </dgm:presLayoutVars>
      </dgm:prSet>
      <dgm:spPr/>
    </dgm:pt>
    <dgm:pt modelId="{415B1AD2-0B96-4F28-8F09-E7F5B2C792CF}" type="pres">
      <dgm:prSet presAssocID="{CCC3D359-9009-42FA-9B38-86957E16CA45}" presName="txSpace" presStyleCnt="0"/>
      <dgm:spPr/>
    </dgm:pt>
    <dgm:pt modelId="{4FC69FBC-B84D-4F98-A372-112ACC2469F3}" type="pres">
      <dgm:prSet presAssocID="{CCC3D359-9009-42FA-9B38-86957E16CA45}" presName="desTx" presStyleLbl="revTx" presStyleIdx="3" presStyleCnt="8">
        <dgm:presLayoutVars/>
      </dgm:prSet>
      <dgm:spPr/>
    </dgm:pt>
    <dgm:pt modelId="{F403941E-93D3-44C1-B34C-5B6EFFDB6446}" type="pres">
      <dgm:prSet presAssocID="{15FD5497-7A56-4902-BF31-2D5A5DF2184F}" presName="sibTrans" presStyleCnt="0"/>
      <dgm:spPr/>
    </dgm:pt>
    <dgm:pt modelId="{47332891-6156-484B-98F9-62B13E7D4552}" type="pres">
      <dgm:prSet presAssocID="{5AA73369-62C2-4089-B240-C65F33A90DE3}" presName="compNode" presStyleCnt="0"/>
      <dgm:spPr/>
    </dgm:pt>
    <dgm:pt modelId="{52C3EA8E-E0F1-49D4-8024-15A9057C4CC6}" type="pres">
      <dgm:prSet presAssocID="{5AA73369-62C2-4089-B240-C65F33A90DE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CEBBD70-5828-45E3-9845-95760E8955BE}" type="pres">
      <dgm:prSet presAssocID="{5AA73369-62C2-4089-B240-C65F33A90DE3}" presName="iconSpace" presStyleCnt="0"/>
      <dgm:spPr/>
    </dgm:pt>
    <dgm:pt modelId="{EFF64FC3-455F-4D93-B4FD-822B91965403}" type="pres">
      <dgm:prSet presAssocID="{5AA73369-62C2-4089-B240-C65F33A90DE3}" presName="parTx" presStyleLbl="revTx" presStyleIdx="4" presStyleCnt="8">
        <dgm:presLayoutVars>
          <dgm:chMax val="0"/>
          <dgm:chPref val="0"/>
        </dgm:presLayoutVars>
      </dgm:prSet>
      <dgm:spPr/>
    </dgm:pt>
    <dgm:pt modelId="{68665994-F4AA-45B6-AD53-1D8C17CB73FD}" type="pres">
      <dgm:prSet presAssocID="{5AA73369-62C2-4089-B240-C65F33A90DE3}" presName="txSpace" presStyleCnt="0"/>
      <dgm:spPr/>
    </dgm:pt>
    <dgm:pt modelId="{68A3D148-7CA7-4A1B-9971-6D315F29DD34}" type="pres">
      <dgm:prSet presAssocID="{5AA73369-62C2-4089-B240-C65F33A90DE3}" presName="desTx" presStyleLbl="revTx" presStyleIdx="5" presStyleCnt="8">
        <dgm:presLayoutVars/>
      </dgm:prSet>
      <dgm:spPr/>
    </dgm:pt>
    <dgm:pt modelId="{51E0E835-71AF-453C-A341-A6D5460ACD17}" type="pres">
      <dgm:prSet presAssocID="{0DCC0CE2-EC69-4288-8AE0-9B2A34E5D70C}" presName="sibTrans" presStyleCnt="0"/>
      <dgm:spPr/>
    </dgm:pt>
    <dgm:pt modelId="{780E617E-7E03-40D4-8998-C2EB4A0C6979}" type="pres">
      <dgm:prSet presAssocID="{6484EA7B-64BC-4C6A-A713-6F84C0C7E47A}" presName="compNode" presStyleCnt="0"/>
      <dgm:spPr/>
    </dgm:pt>
    <dgm:pt modelId="{336DD4C5-6B87-48D2-BCA5-D241D4E32CD3}" type="pres">
      <dgm:prSet presAssocID="{6484EA7B-64BC-4C6A-A713-6F84C0C7E47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6CA13861-4244-4ED0-B716-27C3A45B73F2}" type="pres">
      <dgm:prSet presAssocID="{6484EA7B-64BC-4C6A-A713-6F84C0C7E47A}" presName="iconSpace" presStyleCnt="0"/>
      <dgm:spPr/>
    </dgm:pt>
    <dgm:pt modelId="{E2BC2A14-D3C6-4427-962E-1780FDE208BB}" type="pres">
      <dgm:prSet presAssocID="{6484EA7B-64BC-4C6A-A713-6F84C0C7E47A}" presName="parTx" presStyleLbl="revTx" presStyleIdx="6" presStyleCnt="8">
        <dgm:presLayoutVars>
          <dgm:chMax val="0"/>
          <dgm:chPref val="0"/>
        </dgm:presLayoutVars>
      </dgm:prSet>
      <dgm:spPr/>
    </dgm:pt>
    <dgm:pt modelId="{1B46F67C-19EA-4545-9B72-1FDCD14E5CCE}" type="pres">
      <dgm:prSet presAssocID="{6484EA7B-64BC-4C6A-A713-6F84C0C7E47A}" presName="txSpace" presStyleCnt="0"/>
      <dgm:spPr/>
    </dgm:pt>
    <dgm:pt modelId="{315D62BA-FE32-4C4F-80FB-836AADD421DA}" type="pres">
      <dgm:prSet presAssocID="{6484EA7B-64BC-4C6A-A713-6F84C0C7E47A}" presName="desTx" presStyleLbl="revTx" presStyleIdx="7" presStyleCnt="8">
        <dgm:presLayoutVars/>
      </dgm:prSet>
      <dgm:spPr/>
    </dgm:pt>
  </dgm:ptLst>
  <dgm:cxnLst>
    <dgm:cxn modelId="{5F24A118-8AF5-443F-8325-7E96458D1273}" srcId="{CCC3D359-9009-42FA-9B38-86957E16CA45}" destId="{D1BE0FD1-777C-4AA2-AB7D-D10A5ABD234C}" srcOrd="0" destOrd="0" parTransId="{48D53CB8-4432-4DB9-BF93-9487EC05C19E}" sibTransId="{1F0DF117-81EF-478C-B7E2-C68E78EE03AD}"/>
    <dgm:cxn modelId="{DB6DF554-B082-4448-A8FB-FA00ED9CE41C}" srcId="{AC710DA4-DA7E-40D2-8696-F36FF1EB76F3}" destId="{6484EA7B-64BC-4C6A-A713-6F84C0C7E47A}" srcOrd="3" destOrd="0" parTransId="{CE136BDB-28E5-4387-9037-2F634A550D75}" sibTransId="{BD3894C7-AEFE-42AB-B0DE-22F6DC635F91}"/>
    <dgm:cxn modelId="{D23D4A89-4A3C-4CA1-B0FA-0DDB0EDE6601}" srcId="{AC710DA4-DA7E-40D2-8696-F36FF1EB76F3}" destId="{1963626E-433A-4F7F-A80C-3C4A617A3588}" srcOrd="0" destOrd="0" parTransId="{2D04C64A-0B46-412C-908D-C00227B45B9F}" sibTransId="{8193404F-DC33-47EF-A135-C1E2BC59CEF8}"/>
    <dgm:cxn modelId="{5CF95294-3C50-407E-B416-EA1E35ACE18D}" type="presOf" srcId="{6484EA7B-64BC-4C6A-A713-6F84C0C7E47A}" destId="{E2BC2A14-D3C6-4427-962E-1780FDE208BB}" srcOrd="0" destOrd="0" presId="urn:microsoft.com/office/officeart/2018/2/layout/IconLabelDescriptionList"/>
    <dgm:cxn modelId="{AC6DBF94-6E90-4CC5-9F49-8ADA3834CF47}" srcId="{AC710DA4-DA7E-40D2-8696-F36FF1EB76F3}" destId="{5AA73369-62C2-4089-B240-C65F33A90DE3}" srcOrd="2" destOrd="0" parTransId="{B0D59E7E-D9AD-4DCA-9F99-CF2069A31D76}" sibTransId="{0DCC0CE2-EC69-4288-8AE0-9B2A34E5D70C}"/>
    <dgm:cxn modelId="{81F3729C-683D-46A6-A2A9-997FE0EDEFA6}" type="presOf" srcId="{1963626E-433A-4F7F-A80C-3C4A617A3588}" destId="{62E846FF-1757-4D3E-8A19-12AB23B01382}" srcOrd="0" destOrd="0" presId="urn:microsoft.com/office/officeart/2018/2/layout/IconLabelDescriptionList"/>
    <dgm:cxn modelId="{27CD0C9D-056E-4781-B159-7B25E17259DE}" srcId="{AC710DA4-DA7E-40D2-8696-F36FF1EB76F3}" destId="{CCC3D359-9009-42FA-9B38-86957E16CA45}" srcOrd="1" destOrd="0" parTransId="{DEDB5DC8-4619-4CEF-978C-E613432DBE11}" sibTransId="{15FD5497-7A56-4902-BF31-2D5A5DF2184F}"/>
    <dgm:cxn modelId="{C0CD349E-59EE-467C-A334-9A263D8EED12}" type="presOf" srcId="{AC710DA4-DA7E-40D2-8696-F36FF1EB76F3}" destId="{D8627146-8DEE-48BF-BD62-A4878D1C2AC1}" srcOrd="0" destOrd="0" presId="urn:microsoft.com/office/officeart/2018/2/layout/IconLabelDescriptionList"/>
    <dgm:cxn modelId="{E138ABB6-7224-4F22-8BC3-15AE39A8DCD0}" type="presOf" srcId="{CCC3D359-9009-42FA-9B38-86957E16CA45}" destId="{5EF83703-43D3-4BF6-B91F-988139DB919C}" srcOrd="0" destOrd="0" presId="urn:microsoft.com/office/officeart/2018/2/layout/IconLabelDescriptionList"/>
    <dgm:cxn modelId="{57610BBD-6C10-4B51-8365-03F75271B2BE}" type="presOf" srcId="{D1BE0FD1-777C-4AA2-AB7D-D10A5ABD234C}" destId="{4FC69FBC-B84D-4F98-A372-112ACC2469F3}" srcOrd="0" destOrd="0" presId="urn:microsoft.com/office/officeart/2018/2/layout/IconLabelDescriptionList"/>
    <dgm:cxn modelId="{72F908FD-E18C-41C8-9205-4E83DC5877D2}" type="presOf" srcId="{5AA73369-62C2-4089-B240-C65F33A90DE3}" destId="{EFF64FC3-455F-4D93-B4FD-822B91965403}" srcOrd="0" destOrd="0" presId="urn:microsoft.com/office/officeart/2018/2/layout/IconLabelDescriptionList"/>
    <dgm:cxn modelId="{AD532B2E-8F48-4991-8B98-60626D6EF4E8}" type="presParOf" srcId="{D8627146-8DEE-48BF-BD62-A4878D1C2AC1}" destId="{F4E64BB0-3630-46B5-B24B-217E86BBCD93}" srcOrd="0" destOrd="0" presId="urn:microsoft.com/office/officeart/2018/2/layout/IconLabelDescriptionList"/>
    <dgm:cxn modelId="{A5CF73DF-00AB-4816-8E4F-2615A6D85DED}" type="presParOf" srcId="{F4E64BB0-3630-46B5-B24B-217E86BBCD93}" destId="{AFBD5072-E91D-43F0-AD53-4AC88F17A72C}" srcOrd="0" destOrd="0" presId="urn:microsoft.com/office/officeart/2018/2/layout/IconLabelDescriptionList"/>
    <dgm:cxn modelId="{53AF819C-D9A5-45A3-A519-D0FFF8E0D401}" type="presParOf" srcId="{F4E64BB0-3630-46B5-B24B-217E86BBCD93}" destId="{2C64F5CB-6159-4597-8F6D-C45AB4A18216}" srcOrd="1" destOrd="0" presId="urn:microsoft.com/office/officeart/2018/2/layout/IconLabelDescriptionList"/>
    <dgm:cxn modelId="{36CBB609-5B82-4D22-BBA0-7058D966B9B8}" type="presParOf" srcId="{F4E64BB0-3630-46B5-B24B-217E86BBCD93}" destId="{62E846FF-1757-4D3E-8A19-12AB23B01382}" srcOrd="2" destOrd="0" presId="urn:microsoft.com/office/officeart/2018/2/layout/IconLabelDescriptionList"/>
    <dgm:cxn modelId="{4778E871-F223-4CB6-B441-4E882FFE5BD2}" type="presParOf" srcId="{F4E64BB0-3630-46B5-B24B-217E86BBCD93}" destId="{A7967660-8FAB-4121-84E9-46854B5C9742}" srcOrd="3" destOrd="0" presId="urn:microsoft.com/office/officeart/2018/2/layout/IconLabelDescriptionList"/>
    <dgm:cxn modelId="{3B5B3044-B335-491A-B568-DF0509BBE3CB}" type="presParOf" srcId="{F4E64BB0-3630-46B5-B24B-217E86BBCD93}" destId="{6FBBF2F4-050F-47F8-8C94-E211220485F9}" srcOrd="4" destOrd="0" presId="urn:microsoft.com/office/officeart/2018/2/layout/IconLabelDescriptionList"/>
    <dgm:cxn modelId="{A2DC9A0A-BE2C-440A-A6A2-7A4DD375AD51}" type="presParOf" srcId="{D8627146-8DEE-48BF-BD62-A4878D1C2AC1}" destId="{F71D40D3-2217-4682-A8EC-C384277EBC87}" srcOrd="1" destOrd="0" presId="urn:microsoft.com/office/officeart/2018/2/layout/IconLabelDescriptionList"/>
    <dgm:cxn modelId="{680C8CE3-463F-4212-847A-AE2AF7546B27}" type="presParOf" srcId="{D8627146-8DEE-48BF-BD62-A4878D1C2AC1}" destId="{B44A2732-D262-4298-98C9-5242B1CFEE7D}" srcOrd="2" destOrd="0" presId="urn:microsoft.com/office/officeart/2018/2/layout/IconLabelDescriptionList"/>
    <dgm:cxn modelId="{0FDCB475-AB0F-473A-BAA5-B983D8587AD0}" type="presParOf" srcId="{B44A2732-D262-4298-98C9-5242B1CFEE7D}" destId="{5F94D97A-9884-4F4B-BA08-E31514A7C70B}" srcOrd="0" destOrd="0" presId="urn:microsoft.com/office/officeart/2018/2/layout/IconLabelDescriptionList"/>
    <dgm:cxn modelId="{A2AF9670-1186-4883-9B24-2DA87BE148E6}" type="presParOf" srcId="{B44A2732-D262-4298-98C9-5242B1CFEE7D}" destId="{B8D8569A-8B41-4211-9F09-E3AAB967AEB4}" srcOrd="1" destOrd="0" presId="urn:microsoft.com/office/officeart/2018/2/layout/IconLabelDescriptionList"/>
    <dgm:cxn modelId="{A97CE16F-D1E2-42E8-80FE-F900460DFFF5}" type="presParOf" srcId="{B44A2732-D262-4298-98C9-5242B1CFEE7D}" destId="{5EF83703-43D3-4BF6-B91F-988139DB919C}" srcOrd="2" destOrd="0" presId="urn:microsoft.com/office/officeart/2018/2/layout/IconLabelDescriptionList"/>
    <dgm:cxn modelId="{E5E3EF32-5D4D-4E69-AFB4-41D2A1875D48}" type="presParOf" srcId="{B44A2732-D262-4298-98C9-5242B1CFEE7D}" destId="{415B1AD2-0B96-4F28-8F09-E7F5B2C792CF}" srcOrd="3" destOrd="0" presId="urn:microsoft.com/office/officeart/2018/2/layout/IconLabelDescriptionList"/>
    <dgm:cxn modelId="{56244389-1D56-49A7-B60B-B5191AD1A470}" type="presParOf" srcId="{B44A2732-D262-4298-98C9-5242B1CFEE7D}" destId="{4FC69FBC-B84D-4F98-A372-112ACC2469F3}" srcOrd="4" destOrd="0" presId="urn:microsoft.com/office/officeart/2018/2/layout/IconLabelDescriptionList"/>
    <dgm:cxn modelId="{46DBB8CD-71AD-4FF1-90EC-4B07C9C1AF9B}" type="presParOf" srcId="{D8627146-8DEE-48BF-BD62-A4878D1C2AC1}" destId="{F403941E-93D3-44C1-B34C-5B6EFFDB6446}" srcOrd="3" destOrd="0" presId="urn:microsoft.com/office/officeart/2018/2/layout/IconLabelDescriptionList"/>
    <dgm:cxn modelId="{2BB639E8-4403-45B6-B405-4541CDD77B0C}" type="presParOf" srcId="{D8627146-8DEE-48BF-BD62-A4878D1C2AC1}" destId="{47332891-6156-484B-98F9-62B13E7D4552}" srcOrd="4" destOrd="0" presId="urn:microsoft.com/office/officeart/2018/2/layout/IconLabelDescriptionList"/>
    <dgm:cxn modelId="{4BC948B5-0A5D-4D77-A0C0-36B7B6952459}" type="presParOf" srcId="{47332891-6156-484B-98F9-62B13E7D4552}" destId="{52C3EA8E-E0F1-49D4-8024-15A9057C4CC6}" srcOrd="0" destOrd="0" presId="urn:microsoft.com/office/officeart/2018/2/layout/IconLabelDescriptionList"/>
    <dgm:cxn modelId="{92D79186-2D6C-46E3-BAE7-A90B75A3C2EE}" type="presParOf" srcId="{47332891-6156-484B-98F9-62B13E7D4552}" destId="{ACEBBD70-5828-45E3-9845-95760E8955BE}" srcOrd="1" destOrd="0" presId="urn:microsoft.com/office/officeart/2018/2/layout/IconLabelDescriptionList"/>
    <dgm:cxn modelId="{97B4D8C4-9290-40B7-B728-D21D07245677}" type="presParOf" srcId="{47332891-6156-484B-98F9-62B13E7D4552}" destId="{EFF64FC3-455F-4D93-B4FD-822B91965403}" srcOrd="2" destOrd="0" presId="urn:microsoft.com/office/officeart/2018/2/layout/IconLabelDescriptionList"/>
    <dgm:cxn modelId="{068FEF90-732F-41D3-8F9F-8220B20A888A}" type="presParOf" srcId="{47332891-6156-484B-98F9-62B13E7D4552}" destId="{68665994-F4AA-45B6-AD53-1D8C17CB73FD}" srcOrd="3" destOrd="0" presId="urn:microsoft.com/office/officeart/2018/2/layout/IconLabelDescriptionList"/>
    <dgm:cxn modelId="{81927833-3892-458C-8803-1CC24AB852E7}" type="presParOf" srcId="{47332891-6156-484B-98F9-62B13E7D4552}" destId="{68A3D148-7CA7-4A1B-9971-6D315F29DD34}" srcOrd="4" destOrd="0" presId="urn:microsoft.com/office/officeart/2018/2/layout/IconLabelDescriptionList"/>
    <dgm:cxn modelId="{09D2A1A4-4D70-4A1D-BE31-F8B1B1639521}" type="presParOf" srcId="{D8627146-8DEE-48BF-BD62-A4878D1C2AC1}" destId="{51E0E835-71AF-453C-A341-A6D5460ACD17}" srcOrd="5" destOrd="0" presId="urn:microsoft.com/office/officeart/2018/2/layout/IconLabelDescriptionList"/>
    <dgm:cxn modelId="{8843E144-04BD-4FA6-BDE2-B9D4D54A2A8B}" type="presParOf" srcId="{D8627146-8DEE-48BF-BD62-A4878D1C2AC1}" destId="{780E617E-7E03-40D4-8998-C2EB4A0C6979}" srcOrd="6" destOrd="0" presId="urn:microsoft.com/office/officeart/2018/2/layout/IconLabelDescriptionList"/>
    <dgm:cxn modelId="{71648047-B104-49CA-8166-C5EC4BA04094}" type="presParOf" srcId="{780E617E-7E03-40D4-8998-C2EB4A0C6979}" destId="{336DD4C5-6B87-48D2-BCA5-D241D4E32CD3}" srcOrd="0" destOrd="0" presId="urn:microsoft.com/office/officeart/2018/2/layout/IconLabelDescriptionList"/>
    <dgm:cxn modelId="{A50EDD83-3FB4-4ECF-AE83-7B9F8173B21F}" type="presParOf" srcId="{780E617E-7E03-40D4-8998-C2EB4A0C6979}" destId="{6CA13861-4244-4ED0-B716-27C3A45B73F2}" srcOrd="1" destOrd="0" presId="urn:microsoft.com/office/officeart/2018/2/layout/IconLabelDescriptionList"/>
    <dgm:cxn modelId="{B90BD17D-63A7-4CD5-8535-E5C383CD3A7E}" type="presParOf" srcId="{780E617E-7E03-40D4-8998-C2EB4A0C6979}" destId="{E2BC2A14-D3C6-4427-962E-1780FDE208BB}" srcOrd="2" destOrd="0" presId="urn:microsoft.com/office/officeart/2018/2/layout/IconLabelDescriptionList"/>
    <dgm:cxn modelId="{3201E361-E6BC-49BF-9DAB-BE692ABEC4C6}" type="presParOf" srcId="{780E617E-7E03-40D4-8998-C2EB4A0C6979}" destId="{1B46F67C-19EA-4545-9B72-1FDCD14E5CCE}" srcOrd="3" destOrd="0" presId="urn:microsoft.com/office/officeart/2018/2/layout/IconLabelDescriptionList"/>
    <dgm:cxn modelId="{CD5F4959-0426-4B34-83E7-30177A5A69CB}" type="presParOf" srcId="{780E617E-7E03-40D4-8998-C2EB4A0C6979}" destId="{315D62BA-FE32-4C4F-80FB-836AADD421D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5D293-C9E5-4A3C-91C1-4E7D438E5A5F}">
      <dsp:nvSpPr>
        <dsp:cNvPr id="0" name=""/>
        <dsp:cNvSpPr/>
      </dsp:nvSpPr>
      <dsp:spPr>
        <a:xfrm rot="10800000">
          <a:off x="802393" y="3391"/>
          <a:ext cx="2533650" cy="65687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62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New Hire Template</a:t>
          </a:r>
        </a:p>
      </dsp:txBody>
      <dsp:txXfrm rot="10800000">
        <a:off x="966611" y="3391"/>
        <a:ext cx="2369432" cy="656871"/>
      </dsp:txXfrm>
    </dsp:sp>
    <dsp:sp modelId="{64D699FB-7E22-4DEA-8143-769E46D6AF4F}">
      <dsp:nvSpPr>
        <dsp:cNvPr id="0" name=""/>
        <dsp:cNvSpPr/>
      </dsp:nvSpPr>
      <dsp:spPr>
        <a:xfrm>
          <a:off x="473957" y="3391"/>
          <a:ext cx="656871" cy="6568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80AE8-AA63-4E06-BB06-0C48FE9FCBC5}">
      <dsp:nvSpPr>
        <dsp:cNvPr id="0" name=""/>
        <dsp:cNvSpPr/>
      </dsp:nvSpPr>
      <dsp:spPr>
        <a:xfrm rot="10800000">
          <a:off x="802393" y="856343"/>
          <a:ext cx="2533650" cy="65687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62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Intended Start Date</a:t>
          </a:r>
        </a:p>
      </dsp:txBody>
      <dsp:txXfrm rot="10800000">
        <a:off x="966611" y="856343"/>
        <a:ext cx="2369432" cy="656871"/>
      </dsp:txXfrm>
    </dsp:sp>
    <dsp:sp modelId="{76DFBA7F-F701-4502-A9EE-1D03E27FABF8}">
      <dsp:nvSpPr>
        <dsp:cNvPr id="0" name=""/>
        <dsp:cNvSpPr/>
      </dsp:nvSpPr>
      <dsp:spPr>
        <a:xfrm>
          <a:off x="473957" y="856343"/>
          <a:ext cx="656871" cy="65687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00E8A-DF08-4413-80C5-D2E9FE05A07F}">
      <dsp:nvSpPr>
        <dsp:cNvPr id="0" name=""/>
        <dsp:cNvSpPr/>
      </dsp:nvSpPr>
      <dsp:spPr>
        <a:xfrm rot="10800000">
          <a:off x="802393" y="1709296"/>
          <a:ext cx="2533650" cy="65687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62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Proof of Degree (Adjuncts &amp; NTAs)</a:t>
          </a:r>
        </a:p>
      </dsp:txBody>
      <dsp:txXfrm rot="10800000">
        <a:off x="966611" y="1709296"/>
        <a:ext cx="2369432" cy="656871"/>
      </dsp:txXfrm>
    </dsp:sp>
    <dsp:sp modelId="{4C24AF30-7760-4AE1-A117-283FE7BDE878}">
      <dsp:nvSpPr>
        <dsp:cNvPr id="0" name=""/>
        <dsp:cNvSpPr/>
      </dsp:nvSpPr>
      <dsp:spPr>
        <a:xfrm>
          <a:off x="473957" y="1709296"/>
          <a:ext cx="656871" cy="65687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01AC8-FF57-4DF4-9B4B-D433B9310E3E}">
      <dsp:nvSpPr>
        <dsp:cNvPr id="0" name=""/>
        <dsp:cNvSpPr/>
      </dsp:nvSpPr>
      <dsp:spPr>
        <a:xfrm rot="10800000">
          <a:off x="802393" y="2562249"/>
          <a:ext cx="2533650" cy="65687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62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Official (Adjunct and NTAs)/Unofficial (CAs &amp; SAs) Transcripts</a:t>
          </a:r>
        </a:p>
      </dsp:txBody>
      <dsp:txXfrm rot="10800000">
        <a:off x="966611" y="2562249"/>
        <a:ext cx="2369432" cy="656871"/>
      </dsp:txXfrm>
    </dsp:sp>
    <dsp:sp modelId="{3D74E763-34C0-462C-BA80-0656DAFBF218}">
      <dsp:nvSpPr>
        <dsp:cNvPr id="0" name=""/>
        <dsp:cNvSpPr/>
      </dsp:nvSpPr>
      <dsp:spPr>
        <a:xfrm>
          <a:off x="473957" y="2562249"/>
          <a:ext cx="656871" cy="65687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6C347-F478-4AE8-BF92-0DF3C1411491}">
      <dsp:nvSpPr>
        <dsp:cNvPr id="0" name=""/>
        <dsp:cNvSpPr/>
      </dsp:nvSpPr>
      <dsp:spPr>
        <a:xfrm rot="10800000">
          <a:off x="802393" y="3415202"/>
          <a:ext cx="2533650" cy="656871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62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Fingerprint Receipt</a:t>
          </a:r>
        </a:p>
      </dsp:txBody>
      <dsp:txXfrm rot="10800000">
        <a:off x="966611" y="3415202"/>
        <a:ext cx="2369432" cy="656871"/>
      </dsp:txXfrm>
    </dsp:sp>
    <dsp:sp modelId="{0D1658A5-F333-4193-B144-45E6F22AB31B}">
      <dsp:nvSpPr>
        <dsp:cNvPr id="0" name=""/>
        <dsp:cNvSpPr/>
      </dsp:nvSpPr>
      <dsp:spPr>
        <a:xfrm>
          <a:off x="473957" y="3415202"/>
          <a:ext cx="656871" cy="656871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4D97A-9884-4F4B-BA08-E31514A7C70B}">
      <dsp:nvSpPr>
        <dsp:cNvPr id="0" name=""/>
        <dsp:cNvSpPr/>
      </dsp:nvSpPr>
      <dsp:spPr>
        <a:xfrm>
          <a:off x="4845" y="241"/>
          <a:ext cx="472776" cy="47277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83703-43D3-4BF6-B91F-988139DB919C}">
      <dsp:nvSpPr>
        <dsp:cNvPr id="0" name=""/>
        <dsp:cNvSpPr/>
      </dsp:nvSpPr>
      <dsp:spPr>
        <a:xfrm>
          <a:off x="4845" y="524695"/>
          <a:ext cx="1350788" cy="49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050" b="0" kern="1200" dirty="0"/>
            <a:t>Part-Time Classified Civil Service Contact Template</a:t>
          </a:r>
        </a:p>
      </dsp:txBody>
      <dsp:txXfrm>
        <a:off x="4845" y="524695"/>
        <a:ext cx="1350788" cy="493882"/>
      </dsp:txXfrm>
    </dsp:sp>
    <dsp:sp modelId="{4FC69FBC-B84D-4F98-A372-112ACC2469F3}">
      <dsp:nvSpPr>
        <dsp:cNvPr id="0" name=""/>
        <dsp:cNvSpPr/>
      </dsp:nvSpPr>
      <dsp:spPr>
        <a:xfrm>
          <a:off x="4845" y="1042613"/>
          <a:ext cx="1350788" cy="158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D5072-E91D-43F0-AD53-4AC88F17A72C}">
      <dsp:nvSpPr>
        <dsp:cNvPr id="0" name=""/>
        <dsp:cNvSpPr/>
      </dsp:nvSpPr>
      <dsp:spPr>
        <a:xfrm>
          <a:off x="1592022" y="241"/>
          <a:ext cx="472776" cy="47277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846FF-1757-4D3E-8A19-12AB23B01382}">
      <dsp:nvSpPr>
        <dsp:cNvPr id="0" name=""/>
        <dsp:cNvSpPr/>
      </dsp:nvSpPr>
      <dsp:spPr>
        <a:xfrm>
          <a:off x="1592022" y="524695"/>
          <a:ext cx="1350788" cy="49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050" b="0" kern="1200" dirty="0"/>
            <a:t>Part-Time Instructional Staff Contact Template</a:t>
          </a:r>
        </a:p>
      </dsp:txBody>
      <dsp:txXfrm>
        <a:off x="1592022" y="524695"/>
        <a:ext cx="1350788" cy="493882"/>
      </dsp:txXfrm>
    </dsp:sp>
    <dsp:sp modelId="{6FBBF2F4-050F-47F8-8C94-E211220485F9}">
      <dsp:nvSpPr>
        <dsp:cNvPr id="0" name=""/>
        <dsp:cNvSpPr/>
      </dsp:nvSpPr>
      <dsp:spPr>
        <a:xfrm>
          <a:off x="1592022" y="1042613"/>
          <a:ext cx="1350788" cy="158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3EA8E-E0F1-49D4-8024-15A9057C4CC6}">
      <dsp:nvSpPr>
        <dsp:cNvPr id="0" name=""/>
        <dsp:cNvSpPr/>
      </dsp:nvSpPr>
      <dsp:spPr>
        <a:xfrm>
          <a:off x="3179199" y="241"/>
          <a:ext cx="472776" cy="472776"/>
        </a:xfrm>
        <a:prstGeom prst="rect">
          <a:avLst/>
        </a:prstGeom>
        <a:blipFill>
          <a:blip xmlns:r="http://schemas.openxmlformats.org/officeDocument/2006/relationships"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64FC3-455F-4D93-B4FD-822B91965403}">
      <dsp:nvSpPr>
        <dsp:cNvPr id="0" name=""/>
        <dsp:cNvSpPr/>
      </dsp:nvSpPr>
      <dsp:spPr>
        <a:xfrm>
          <a:off x="3179199" y="524695"/>
          <a:ext cx="1350788" cy="49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050" b="0" kern="1200" dirty="0"/>
            <a:t>New Hire Tracker</a:t>
          </a:r>
        </a:p>
      </dsp:txBody>
      <dsp:txXfrm>
        <a:off x="3179199" y="524695"/>
        <a:ext cx="1350788" cy="493882"/>
      </dsp:txXfrm>
    </dsp:sp>
    <dsp:sp modelId="{68A3D148-7CA7-4A1B-9971-6D315F29DD34}">
      <dsp:nvSpPr>
        <dsp:cNvPr id="0" name=""/>
        <dsp:cNvSpPr/>
      </dsp:nvSpPr>
      <dsp:spPr>
        <a:xfrm>
          <a:off x="3179199" y="1042613"/>
          <a:ext cx="1350788" cy="158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DD4C5-6B87-48D2-BCA5-D241D4E32CD3}">
      <dsp:nvSpPr>
        <dsp:cNvPr id="0" name=""/>
        <dsp:cNvSpPr/>
      </dsp:nvSpPr>
      <dsp:spPr>
        <a:xfrm>
          <a:off x="4766376" y="241"/>
          <a:ext cx="472776" cy="472776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t="-1000" b="-1000"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C2A14-D3C6-4427-962E-1780FDE208BB}">
      <dsp:nvSpPr>
        <dsp:cNvPr id="0" name=""/>
        <dsp:cNvSpPr/>
      </dsp:nvSpPr>
      <dsp:spPr>
        <a:xfrm>
          <a:off x="4766376" y="524695"/>
          <a:ext cx="1350788" cy="49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050" b="0" kern="1200" dirty="0"/>
            <a:t>New Hire Form</a:t>
          </a:r>
        </a:p>
      </dsp:txBody>
      <dsp:txXfrm>
        <a:off x="4766376" y="524695"/>
        <a:ext cx="1350788" cy="493882"/>
      </dsp:txXfrm>
    </dsp:sp>
    <dsp:sp modelId="{315D62BA-FE32-4C4F-80FB-836AADD421DA}">
      <dsp:nvSpPr>
        <dsp:cNvPr id="0" name=""/>
        <dsp:cNvSpPr/>
      </dsp:nvSpPr>
      <dsp:spPr>
        <a:xfrm>
          <a:off x="4766376" y="1042613"/>
          <a:ext cx="1350788" cy="158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769525-A5B5-40EA-AF50-12CEA9DF2953}">
      <dsp:nvSpPr>
        <dsp:cNvPr id="0" name=""/>
        <dsp:cNvSpPr/>
      </dsp:nvSpPr>
      <dsp:spPr>
        <a:xfrm>
          <a:off x="6353553" y="241"/>
          <a:ext cx="472776" cy="47277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DE0BD-79CB-4D91-8F9D-79841F012AD3}">
      <dsp:nvSpPr>
        <dsp:cNvPr id="0" name=""/>
        <dsp:cNvSpPr/>
      </dsp:nvSpPr>
      <dsp:spPr>
        <a:xfrm>
          <a:off x="6353553" y="524695"/>
          <a:ext cx="1350788" cy="49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050" b="0" kern="1200" dirty="0"/>
            <a:t>Payroll Schedules</a:t>
          </a:r>
        </a:p>
      </dsp:txBody>
      <dsp:txXfrm>
        <a:off x="6353553" y="524695"/>
        <a:ext cx="1350788" cy="493882"/>
      </dsp:txXfrm>
    </dsp:sp>
    <dsp:sp modelId="{89B7C70E-5467-4689-8BAA-7CE8612EF7D3}">
      <dsp:nvSpPr>
        <dsp:cNvPr id="0" name=""/>
        <dsp:cNvSpPr/>
      </dsp:nvSpPr>
      <dsp:spPr>
        <a:xfrm>
          <a:off x="6353553" y="1042613"/>
          <a:ext cx="1350788" cy="158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0DABB-CE40-4B3E-A7E3-2E44CDC17341}">
      <dsp:nvSpPr>
        <dsp:cNvPr id="0" name=""/>
        <dsp:cNvSpPr/>
      </dsp:nvSpPr>
      <dsp:spPr>
        <a:xfrm>
          <a:off x="0" y="841357"/>
          <a:ext cx="10553700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084" tIns="374904" rIns="81908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Send hiring packet to New Hire using provided template</a:t>
          </a:r>
        </a:p>
      </dsp:txBody>
      <dsp:txXfrm>
        <a:off x="0" y="841357"/>
        <a:ext cx="10553700" cy="765450"/>
      </dsp:txXfrm>
    </dsp:sp>
    <dsp:sp modelId="{D01D221E-D304-4A9D-891E-C4609464AFE4}">
      <dsp:nvSpPr>
        <dsp:cNvPr id="0" name=""/>
        <dsp:cNvSpPr/>
      </dsp:nvSpPr>
      <dsp:spPr>
        <a:xfrm>
          <a:off x="527685" y="575677"/>
          <a:ext cx="738759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233" tIns="0" rIns="27923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Initial point of contact</a:t>
          </a:r>
        </a:p>
      </dsp:txBody>
      <dsp:txXfrm>
        <a:off x="553624" y="601616"/>
        <a:ext cx="7335712" cy="479482"/>
      </dsp:txXfrm>
    </dsp:sp>
    <dsp:sp modelId="{FBA3069A-F8E2-4496-BC51-551FFA73F84F}">
      <dsp:nvSpPr>
        <dsp:cNvPr id="0" name=""/>
        <dsp:cNvSpPr/>
      </dsp:nvSpPr>
      <dsp:spPr>
        <a:xfrm>
          <a:off x="0" y="1969688"/>
          <a:ext cx="10553700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084" tIns="374904" rIns="81908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Informing the Hiring Manager of current or former CUNY or Lehman work</a:t>
          </a:r>
        </a:p>
      </dsp:txBody>
      <dsp:txXfrm>
        <a:off x="0" y="1969688"/>
        <a:ext cx="10553700" cy="765450"/>
      </dsp:txXfrm>
    </dsp:sp>
    <dsp:sp modelId="{E850D4EB-1A03-4CE9-9A75-65B52DA6D819}">
      <dsp:nvSpPr>
        <dsp:cNvPr id="0" name=""/>
        <dsp:cNvSpPr/>
      </dsp:nvSpPr>
      <dsp:spPr>
        <a:xfrm>
          <a:off x="527685" y="1704008"/>
          <a:ext cx="738759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233" tIns="0" rIns="27923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Identify new hire and give information to the Hiring Manager</a:t>
          </a:r>
        </a:p>
      </dsp:txBody>
      <dsp:txXfrm>
        <a:off x="553624" y="1729947"/>
        <a:ext cx="7335712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0DABB-CE40-4B3E-A7E3-2E44CDC17341}">
      <dsp:nvSpPr>
        <dsp:cNvPr id="0" name=""/>
        <dsp:cNvSpPr/>
      </dsp:nvSpPr>
      <dsp:spPr>
        <a:xfrm>
          <a:off x="0" y="418807"/>
          <a:ext cx="10553700" cy="42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084" tIns="208280" rIns="819084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For Adjuncts – checks workload limitations</a:t>
          </a:r>
        </a:p>
      </dsp:txBody>
      <dsp:txXfrm>
        <a:off x="0" y="418807"/>
        <a:ext cx="10553700" cy="425250"/>
      </dsp:txXfrm>
    </dsp:sp>
    <dsp:sp modelId="{D01D221E-D304-4A9D-891E-C4609464AFE4}">
      <dsp:nvSpPr>
        <dsp:cNvPr id="0" name=""/>
        <dsp:cNvSpPr/>
      </dsp:nvSpPr>
      <dsp:spPr>
        <a:xfrm>
          <a:off x="527685" y="271207"/>
          <a:ext cx="7387590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233" tIns="0" rIns="279233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Hiring Manager checks to see if there is any connection to CUNY or Lehman College (past or present)</a:t>
          </a:r>
        </a:p>
      </dsp:txBody>
      <dsp:txXfrm>
        <a:off x="542095" y="285617"/>
        <a:ext cx="7358770" cy="266380"/>
      </dsp:txXfrm>
    </dsp:sp>
    <dsp:sp modelId="{FBA3069A-F8E2-4496-BC51-551FFA73F84F}">
      <dsp:nvSpPr>
        <dsp:cNvPr id="0" name=""/>
        <dsp:cNvSpPr/>
      </dsp:nvSpPr>
      <dsp:spPr>
        <a:xfrm>
          <a:off x="0" y="1045657"/>
          <a:ext cx="10553700" cy="91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084" tIns="208280" rIns="819084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Look over paperwork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All forms are filled out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All forms are signed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Additional Documentation is included</a:t>
          </a:r>
        </a:p>
      </dsp:txBody>
      <dsp:txXfrm>
        <a:off x="0" y="1045657"/>
        <a:ext cx="10553700" cy="913500"/>
      </dsp:txXfrm>
    </dsp:sp>
    <dsp:sp modelId="{E850D4EB-1A03-4CE9-9A75-65B52DA6D819}">
      <dsp:nvSpPr>
        <dsp:cNvPr id="0" name=""/>
        <dsp:cNvSpPr/>
      </dsp:nvSpPr>
      <dsp:spPr>
        <a:xfrm>
          <a:off x="527685" y="898057"/>
          <a:ext cx="7387590" cy="295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233" tIns="0" rIns="279233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Submit Dropbox link to department to collect hiring packet</a:t>
          </a:r>
        </a:p>
      </dsp:txBody>
      <dsp:txXfrm>
        <a:off x="542095" y="912467"/>
        <a:ext cx="7358770" cy="266380"/>
      </dsp:txXfrm>
    </dsp:sp>
    <dsp:sp modelId="{83352FAB-01DF-4B65-B01C-AB248A41D752}">
      <dsp:nvSpPr>
        <dsp:cNvPr id="0" name=""/>
        <dsp:cNvSpPr/>
      </dsp:nvSpPr>
      <dsp:spPr>
        <a:xfrm>
          <a:off x="0" y="2160757"/>
          <a:ext cx="10553700" cy="42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084" tIns="208280" rIns="819084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Notify the Department to inform them that the paperwork looks good and is now being sent to HR for e-Verification and final processing</a:t>
          </a:r>
        </a:p>
      </dsp:txBody>
      <dsp:txXfrm>
        <a:off x="0" y="2160757"/>
        <a:ext cx="10553700" cy="425250"/>
      </dsp:txXfrm>
    </dsp:sp>
    <dsp:sp modelId="{1DADDCF7-AA53-46D5-B661-4ACC5336ED8A}">
      <dsp:nvSpPr>
        <dsp:cNvPr id="0" name=""/>
        <dsp:cNvSpPr/>
      </dsp:nvSpPr>
      <dsp:spPr>
        <a:xfrm>
          <a:off x="527685" y="2013157"/>
          <a:ext cx="738759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233" tIns="0" rIns="279233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Populate Spreadsheet to keep track of new hire progress and information</a:t>
          </a:r>
        </a:p>
      </dsp:txBody>
      <dsp:txXfrm>
        <a:off x="542095" y="2027567"/>
        <a:ext cx="7358770" cy="266380"/>
      </dsp:txXfrm>
    </dsp:sp>
    <dsp:sp modelId="{BD26F0AE-2876-402E-8E1E-211415EDC3B7}">
      <dsp:nvSpPr>
        <dsp:cNvPr id="0" name=""/>
        <dsp:cNvSpPr/>
      </dsp:nvSpPr>
      <dsp:spPr>
        <a:xfrm>
          <a:off x="0" y="2787608"/>
          <a:ext cx="105537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E4EE4-510D-4802-8833-E5B314AAD0B8}">
      <dsp:nvSpPr>
        <dsp:cNvPr id="0" name=""/>
        <dsp:cNvSpPr/>
      </dsp:nvSpPr>
      <dsp:spPr>
        <a:xfrm>
          <a:off x="527685" y="2640008"/>
          <a:ext cx="7387590" cy="29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233" tIns="0" rIns="279233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Reach out to HR for Dropbox link</a:t>
          </a:r>
        </a:p>
      </dsp:txBody>
      <dsp:txXfrm>
        <a:off x="542095" y="2654418"/>
        <a:ext cx="7358770" cy="266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0DABB-CE40-4B3E-A7E3-2E44CDC17341}">
      <dsp:nvSpPr>
        <dsp:cNvPr id="0" name=""/>
        <dsp:cNvSpPr/>
      </dsp:nvSpPr>
      <dsp:spPr>
        <a:xfrm>
          <a:off x="0" y="220088"/>
          <a:ext cx="10553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084" tIns="166624" rIns="819084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Request intended start date 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If the New Hire requires fingerprinting, the start date will be provided by HR</a:t>
          </a:r>
        </a:p>
      </dsp:txBody>
      <dsp:txXfrm>
        <a:off x="0" y="220088"/>
        <a:ext cx="10553700" cy="478800"/>
      </dsp:txXfrm>
    </dsp:sp>
    <dsp:sp modelId="{D01D221E-D304-4A9D-891E-C4609464AFE4}">
      <dsp:nvSpPr>
        <dsp:cNvPr id="0" name=""/>
        <dsp:cNvSpPr/>
      </dsp:nvSpPr>
      <dsp:spPr>
        <a:xfrm>
          <a:off x="527685" y="102008"/>
          <a:ext cx="7387590" cy="236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233" tIns="0" rIns="279233" bIns="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Send Dropbox link</a:t>
          </a:r>
        </a:p>
      </dsp:txBody>
      <dsp:txXfrm>
        <a:off x="539213" y="113536"/>
        <a:ext cx="7364534" cy="213104"/>
      </dsp:txXfrm>
    </dsp:sp>
    <dsp:sp modelId="{FBA3069A-F8E2-4496-BC51-551FFA73F84F}">
      <dsp:nvSpPr>
        <dsp:cNvPr id="0" name=""/>
        <dsp:cNvSpPr/>
      </dsp:nvSpPr>
      <dsp:spPr>
        <a:xfrm>
          <a:off x="0" y="860167"/>
          <a:ext cx="105537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084" tIns="166624" rIns="819084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Look over paperwork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All forms are filled out</a:t>
          </a:r>
          <a:endParaRPr lang="en-US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All forms are signed</a:t>
          </a:r>
          <a:endParaRPr lang="en-US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Additional Documentation is included</a:t>
          </a:r>
          <a:endParaRPr lang="en-US" sz="800" kern="1200" dirty="0"/>
        </a:p>
      </dsp:txBody>
      <dsp:txXfrm>
        <a:off x="0" y="860167"/>
        <a:ext cx="10553700" cy="730800"/>
      </dsp:txXfrm>
    </dsp:sp>
    <dsp:sp modelId="{E850D4EB-1A03-4CE9-9A75-65B52DA6D819}">
      <dsp:nvSpPr>
        <dsp:cNvPr id="0" name=""/>
        <dsp:cNvSpPr/>
      </dsp:nvSpPr>
      <dsp:spPr>
        <a:xfrm>
          <a:off x="527685" y="742087"/>
          <a:ext cx="7387590" cy="236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233" tIns="0" rIns="279233" bIns="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Look over paperwork and documentation</a:t>
          </a:r>
        </a:p>
      </dsp:txBody>
      <dsp:txXfrm>
        <a:off x="539213" y="753615"/>
        <a:ext cx="7364534" cy="213104"/>
      </dsp:txXfrm>
    </dsp:sp>
    <dsp:sp modelId="{175E1A4D-D84A-4C79-8382-D84F53D288A7}">
      <dsp:nvSpPr>
        <dsp:cNvPr id="0" name=""/>
        <dsp:cNvSpPr/>
      </dsp:nvSpPr>
      <dsp:spPr>
        <a:xfrm>
          <a:off x="0" y="1752248"/>
          <a:ext cx="105537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084" tIns="166624" rIns="819084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Submit information to E-Verify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If there is a Tentative Non-Confirmation (TNC) we notify employee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Enters New Hire personal information into </a:t>
          </a:r>
          <a:r>
            <a:rPr lang="en-US" sz="800" kern="1200" dirty="0" err="1"/>
            <a:t>CUNYfirst</a:t>
          </a:r>
          <a:r>
            <a:rPr lang="en-US" sz="800" kern="1200" dirty="0"/>
            <a:t> to generate an EMPLID (new to CUNY only)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If the employee already has an EMPLID, the employee should check in </a:t>
          </a:r>
          <a:r>
            <a:rPr lang="en-US" sz="800" kern="1200" dirty="0" err="1"/>
            <a:t>CUNYfirst</a:t>
          </a:r>
          <a:r>
            <a:rPr lang="en-US" sz="800" kern="1200" dirty="0"/>
            <a:t> to verify that the information is accurate and up to date. </a:t>
          </a:r>
        </a:p>
      </dsp:txBody>
      <dsp:txXfrm>
        <a:off x="0" y="1752248"/>
        <a:ext cx="10553700" cy="730800"/>
      </dsp:txXfrm>
    </dsp:sp>
    <dsp:sp modelId="{8C6902E1-00C8-4BD7-AE2C-97F1CFC449FB}">
      <dsp:nvSpPr>
        <dsp:cNvPr id="0" name=""/>
        <dsp:cNvSpPr/>
      </dsp:nvSpPr>
      <dsp:spPr>
        <a:xfrm>
          <a:off x="527685" y="1634168"/>
          <a:ext cx="7387590" cy="236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233" tIns="0" rIns="279233" bIns="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Process I-9</a:t>
          </a:r>
        </a:p>
      </dsp:txBody>
      <dsp:txXfrm>
        <a:off x="539213" y="1645696"/>
        <a:ext cx="7364534" cy="213104"/>
      </dsp:txXfrm>
    </dsp:sp>
    <dsp:sp modelId="{580E1A38-F654-4ABC-BADA-2EB7283663D6}">
      <dsp:nvSpPr>
        <dsp:cNvPr id="0" name=""/>
        <dsp:cNvSpPr/>
      </dsp:nvSpPr>
      <dsp:spPr>
        <a:xfrm>
          <a:off x="0" y="2644328"/>
          <a:ext cx="105537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24FD3-BA16-4ED7-82EA-58BA25808F11}">
      <dsp:nvSpPr>
        <dsp:cNvPr id="0" name=""/>
        <dsp:cNvSpPr/>
      </dsp:nvSpPr>
      <dsp:spPr>
        <a:xfrm>
          <a:off x="527685" y="2526248"/>
          <a:ext cx="7387590" cy="236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233" tIns="0" rIns="279233" bIns="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Send Tax Documents and Direct Deposit Form to Payroll</a:t>
          </a:r>
        </a:p>
      </dsp:txBody>
      <dsp:txXfrm>
        <a:off x="539213" y="2537776"/>
        <a:ext cx="7364534" cy="213104"/>
      </dsp:txXfrm>
    </dsp:sp>
    <dsp:sp modelId="{574566E4-AC9E-4B59-B734-3EB67C3389E1}">
      <dsp:nvSpPr>
        <dsp:cNvPr id="0" name=""/>
        <dsp:cNvSpPr/>
      </dsp:nvSpPr>
      <dsp:spPr>
        <a:xfrm>
          <a:off x="0" y="3007208"/>
          <a:ext cx="105537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9D231-AD3B-4E86-956E-DF1CEF714E6A}">
      <dsp:nvSpPr>
        <dsp:cNvPr id="0" name=""/>
        <dsp:cNvSpPr/>
      </dsp:nvSpPr>
      <dsp:spPr>
        <a:xfrm>
          <a:off x="527685" y="2889128"/>
          <a:ext cx="7387590" cy="2361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233" tIns="0" rIns="279233" bIns="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Notify Hiring Manager</a:t>
          </a:r>
        </a:p>
      </dsp:txBody>
      <dsp:txXfrm>
        <a:off x="539213" y="2900656"/>
        <a:ext cx="7364534" cy="2131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6788F-4931-4B6F-B2BC-AB640224AC8E}">
      <dsp:nvSpPr>
        <dsp:cNvPr id="0" name=""/>
        <dsp:cNvSpPr/>
      </dsp:nvSpPr>
      <dsp:spPr>
        <a:xfrm>
          <a:off x="3242837" y="355910"/>
          <a:ext cx="942798" cy="9429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A584BE-95B7-4172-A301-636BD8A0859A}">
      <dsp:nvSpPr>
        <dsp:cNvPr id="0" name=""/>
        <dsp:cNvSpPr/>
      </dsp:nvSpPr>
      <dsp:spPr>
        <a:xfrm>
          <a:off x="3274141" y="387348"/>
          <a:ext cx="880190" cy="8800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11</a:t>
          </a:r>
        </a:p>
      </dsp:txBody>
      <dsp:txXfrm>
        <a:off x="3399970" y="513100"/>
        <a:ext cx="628532" cy="628593"/>
      </dsp:txXfrm>
    </dsp:sp>
    <dsp:sp modelId="{E6BDEDD6-A80B-47DA-AE1D-BC7EE3370C6A}">
      <dsp:nvSpPr>
        <dsp:cNvPr id="0" name=""/>
        <dsp:cNvSpPr/>
      </dsp:nvSpPr>
      <dsp:spPr>
        <a:xfrm rot="2700000">
          <a:off x="2269563" y="357050"/>
          <a:ext cx="940527" cy="940527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1E1B10-3E22-4036-8C8D-EDC77FAE6BA1}">
      <dsp:nvSpPr>
        <dsp:cNvPr id="0" name=""/>
        <dsp:cNvSpPr/>
      </dsp:nvSpPr>
      <dsp:spPr>
        <a:xfrm>
          <a:off x="2299731" y="387348"/>
          <a:ext cx="880190" cy="8800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</a:t>
          </a:r>
        </a:p>
      </dsp:txBody>
      <dsp:txXfrm>
        <a:off x="2425560" y="513100"/>
        <a:ext cx="628532" cy="628593"/>
      </dsp:txXfrm>
    </dsp:sp>
    <dsp:sp modelId="{14DCFACF-BCE7-4E18-90DE-FE5AAB791A7C}">
      <dsp:nvSpPr>
        <dsp:cNvPr id="0" name=""/>
        <dsp:cNvSpPr/>
      </dsp:nvSpPr>
      <dsp:spPr>
        <a:xfrm rot="2700000">
          <a:off x="1295153" y="357050"/>
          <a:ext cx="940527" cy="940527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42BF75-3693-4721-AE42-56195A31D28F}">
      <dsp:nvSpPr>
        <dsp:cNvPr id="0" name=""/>
        <dsp:cNvSpPr/>
      </dsp:nvSpPr>
      <dsp:spPr>
        <a:xfrm>
          <a:off x="1325322" y="387348"/>
          <a:ext cx="880190" cy="8800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1</a:t>
          </a:r>
        </a:p>
      </dsp:txBody>
      <dsp:txXfrm>
        <a:off x="1451151" y="513100"/>
        <a:ext cx="628532" cy="6285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95468-5917-4EC0-9D28-3DF453EEA633}">
      <dsp:nvSpPr>
        <dsp:cNvPr id="0" name=""/>
        <dsp:cNvSpPr/>
      </dsp:nvSpPr>
      <dsp:spPr>
        <a:xfrm>
          <a:off x="0" y="539952"/>
          <a:ext cx="846840" cy="222848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3" tIns="330200" rIns="66023" bIns="33020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Department identifies New Hire and gives information to the Hiring Manager</a:t>
          </a:r>
        </a:p>
      </dsp:txBody>
      <dsp:txXfrm>
        <a:off x="0" y="1386775"/>
        <a:ext cx="846840" cy="1337088"/>
      </dsp:txXfrm>
    </dsp:sp>
    <dsp:sp modelId="{CDDC168C-5345-415C-B524-34B2DDBEF8D7}">
      <dsp:nvSpPr>
        <dsp:cNvPr id="0" name=""/>
        <dsp:cNvSpPr/>
      </dsp:nvSpPr>
      <dsp:spPr>
        <a:xfrm>
          <a:off x="245582" y="684081"/>
          <a:ext cx="355673" cy="35567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0" tIns="12700" rIns="27730" bIns="127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</a:t>
          </a:r>
        </a:p>
      </dsp:txBody>
      <dsp:txXfrm>
        <a:off x="297669" y="736168"/>
        <a:ext cx="251499" cy="251499"/>
      </dsp:txXfrm>
    </dsp:sp>
    <dsp:sp modelId="{1A982E07-A382-4A89-8149-ECE20340E5CA}">
      <dsp:nvSpPr>
        <dsp:cNvPr id="0" name=""/>
        <dsp:cNvSpPr/>
      </dsp:nvSpPr>
      <dsp:spPr>
        <a:xfrm>
          <a:off x="0" y="2779041"/>
          <a:ext cx="846840" cy="7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3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11D23E-C7AA-41A8-B0CD-76420B593DF5}">
      <dsp:nvSpPr>
        <dsp:cNvPr id="0" name=""/>
        <dsp:cNvSpPr/>
      </dsp:nvSpPr>
      <dsp:spPr>
        <a:xfrm>
          <a:off x="931525" y="539952"/>
          <a:ext cx="846840" cy="222848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3" tIns="330200" rIns="66023" bIns="330200" numCol="1" spcCol="1270" anchor="t" anchorCtr="0">
          <a:noAutofit/>
        </a:bodyPr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50" kern="1200" dirty="0"/>
            <a:t>Hiring Manager checks if there is any connection to CUNY or Lehman and  Workload Information (Adjunct only)</a:t>
          </a:r>
        </a:p>
      </dsp:txBody>
      <dsp:txXfrm>
        <a:off x="931525" y="1386775"/>
        <a:ext cx="846840" cy="1337088"/>
      </dsp:txXfrm>
    </dsp:sp>
    <dsp:sp modelId="{0829C25B-07B5-4862-8494-99257D0D7A10}">
      <dsp:nvSpPr>
        <dsp:cNvPr id="0" name=""/>
        <dsp:cNvSpPr/>
      </dsp:nvSpPr>
      <dsp:spPr>
        <a:xfrm>
          <a:off x="1177106" y="684081"/>
          <a:ext cx="355673" cy="35567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4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0" tIns="12700" rIns="27730" bIns="127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</a:t>
          </a:r>
          <a:endParaRPr lang="en-US" sz="1400" kern="1200" dirty="0"/>
        </a:p>
      </dsp:txBody>
      <dsp:txXfrm>
        <a:off x="1229193" y="736168"/>
        <a:ext cx="251499" cy="251499"/>
      </dsp:txXfrm>
    </dsp:sp>
    <dsp:sp modelId="{CD646488-798B-4E29-8144-04B1FBB1BAD5}">
      <dsp:nvSpPr>
        <dsp:cNvPr id="0" name=""/>
        <dsp:cNvSpPr/>
      </dsp:nvSpPr>
      <dsp:spPr>
        <a:xfrm>
          <a:off x="931525" y="2779041"/>
          <a:ext cx="846840" cy="7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5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63EC9F-8FF9-4EED-9159-8C995ABEF90A}">
      <dsp:nvSpPr>
        <dsp:cNvPr id="0" name=""/>
        <dsp:cNvSpPr/>
      </dsp:nvSpPr>
      <dsp:spPr>
        <a:xfrm>
          <a:off x="1863050" y="539952"/>
          <a:ext cx="846840" cy="222848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3" tIns="330200" rIns="66023" bIns="330200" numCol="1" spcCol="1270" anchor="t" anchorCtr="0">
          <a:noAutofit/>
        </a:bodyPr>
        <a:lstStyle/>
        <a:p>
          <a:pPr marL="0" lvl="0" indent="0" algn="ctr" defTabSz="32448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30" kern="1200" dirty="0"/>
            <a:t>Hiring Manager sends Dropbox link to the Department to collect the paperwork and additional documentation</a:t>
          </a:r>
        </a:p>
      </dsp:txBody>
      <dsp:txXfrm>
        <a:off x="1863050" y="1386775"/>
        <a:ext cx="846840" cy="1337088"/>
      </dsp:txXfrm>
    </dsp:sp>
    <dsp:sp modelId="{97A837A3-04C1-430F-9CC1-F422846557FB}">
      <dsp:nvSpPr>
        <dsp:cNvPr id="0" name=""/>
        <dsp:cNvSpPr/>
      </dsp:nvSpPr>
      <dsp:spPr>
        <a:xfrm>
          <a:off x="2108631" y="684081"/>
          <a:ext cx="355673" cy="35567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6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0" tIns="12700" rIns="27730" bIns="127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3</a:t>
          </a:r>
        </a:p>
      </dsp:txBody>
      <dsp:txXfrm>
        <a:off x="2160718" y="736168"/>
        <a:ext cx="251499" cy="251499"/>
      </dsp:txXfrm>
    </dsp:sp>
    <dsp:sp modelId="{E1627DAC-986D-4B05-978E-90E9C08FFD5B}">
      <dsp:nvSpPr>
        <dsp:cNvPr id="0" name=""/>
        <dsp:cNvSpPr/>
      </dsp:nvSpPr>
      <dsp:spPr>
        <a:xfrm>
          <a:off x="1863050" y="2779041"/>
          <a:ext cx="846840" cy="7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89D1B3-9CC5-48EE-943A-31D2BCAF00BC}">
      <dsp:nvSpPr>
        <dsp:cNvPr id="0" name=""/>
        <dsp:cNvSpPr/>
      </dsp:nvSpPr>
      <dsp:spPr>
        <a:xfrm>
          <a:off x="2794574" y="539952"/>
          <a:ext cx="846840" cy="222848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3" tIns="330200" rIns="66023" bIns="33020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Department uploads paperwork and additional documentation using the provided Dropbox link</a:t>
          </a:r>
        </a:p>
      </dsp:txBody>
      <dsp:txXfrm>
        <a:off x="2794574" y="1386775"/>
        <a:ext cx="846840" cy="1337088"/>
      </dsp:txXfrm>
    </dsp:sp>
    <dsp:sp modelId="{992AE258-631F-4266-934E-D991EB77D429}">
      <dsp:nvSpPr>
        <dsp:cNvPr id="0" name=""/>
        <dsp:cNvSpPr/>
      </dsp:nvSpPr>
      <dsp:spPr>
        <a:xfrm>
          <a:off x="3040155" y="684081"/>
          <a:ext cx="355673" cy="35567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3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0" tIns="12700" rIns="27730" bIns="127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4</a:t>
          </a:r>
        </a:p>
      </dsp:txBody>
      <dsp:txXfrm>
        <a:off x="3092242" y="736168"/>
        <a:ext cx="251499" cy="251499"/>
      </dsp:txXfrm>
    </dsp:sp>
    <dsp:sp modelId="{5B877C76-6B2B-4D5F-9DAF-4FC4F23EBAA0}">
      <dsp:nvSpPr>
        <dsp:cNvPr id="0" name=""/>
        <dsp:cNvSpPr/>
      </dsp:nvSpPr>
      <dsp:spPr>
        <a:xfrm>
          <a:off x="2794574" y="2779041"/>
          <a:ext cx="846840" cy="7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4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9B88A3-75EF-420C-BC1E-8D75980BDDBA}">
      <dsp:nvSpPr>
        <dsp:cNvPr id="0" name=""/>
        <dsp:cNvSpPr/>
      </dsp:nvSpPr>
      <dsp:spPr>
        <a:xfrm>
          <a:off x="3726099" y="539952"/>
          <a:ext cx="846840" cy="222848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3" tIns="330200" rIns="66023" bIns="330200" numCol="1" spcCol="1270" anchor="t" anchorCtr="0">
          <a:noAutofit/>
        </a:bodyPr>
        <a:lstStyle/>
        <a:p>
          <a:pPr marL="0" lvl="0" indent="0" algn="ctr" defTabSz="32893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40" kern="1200" dirty="0"/>
            <a:t>Hiring Manager looks over paperwork and contacts the Department if anything is missing or needs correcting</a:t>
          </a:r>
        </a:p>
      </dsp:txBody>
      <dsp:txXfrm>
        <a:off x="3726099" y="1386775"/>
        <a:ext cx="846840" cy="1337088"/>
      </dsp:txXfrm>
    </dsp:sp>
    <dsp:sp modelId="{170899F8-C0AA-4F41-93F7-6A0619C31F5B}">
      <dsp:nvSpPr>
        <dsp:cNvPr id="0" name=""/>
        <dsp:cNvSpPr/>
      </dsp:nvSpPr>
      <dsp:spPr>
        <a:xfrm>
          <a:off x="3971680" y="684081"/>
          <a:ext cx="355673" cy="35567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5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0" tIns="12700" rIns="27730" bIns="127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5</a:t>
          </a:r>
          <a:endParaRPr lang="en-US" sz="1400" kern="1200" dirty="0"/>
        </a:p>
      </dsp:txBody>
      <dsp:txXfrm>
        <a:off x="4023767" y="736168"/>
        <a:ext cx="251499" cy="251499"/>
      </dsp:txXfrm>
    </dsp:sp>
    <dsp:sp modelId="{2F51C77C-654E-4B79-B45E-62A22FA3F670}">
      <dsp:nvSpPr>
        <dsp:cNvPr id="0" name=""/>
        <dsp:cNvSpPr/>
      </dsp:nvSpPr>
      <dsp:spPr>
        <a:xfrm>
          <a:off x="3726099" y="2779041"/>
          <a:ext cx="846840" cy="7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6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CEC8CF-714B-4654-A580-E518DC6A25DC}">
      <dsp:nvSpPr>
        <dsp:cNvPr id="0" name=""/>
        <dsp:cNvSpPr/>
      </dsp:nvSpPr>
      <dsp:spPr>
        <a:xfrm>
          <a:off x="4657624" y="539952"/>
          <a:ext cx="846840" cy="222848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3" tIns="330200" rIns="66023" bIns="33020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Hiring Manager populates the tracker spreadsheet</a:t>
          </a:r>
        </a:p>
      </dsp:txBody>
      <dsp:txXfrm>
        <a:off x="4657624" y="1386775"/>
        <a:ext cx="846840" cy="1337088"/>
      </dsp:txXfrm>
    </dsp:sp>
    <dsp:sp modelId="{DC9AC2A3-F0AD-433E-9F8B-11DEA58C4E4B}">
      <dsp:nvSpPr>
        <dsp:cNvPr id="0" name=""/>
        <dsp:cNvSpPr/>
      </dsp:nvSpPr>
      <dsp:spPr>
        <a:xfrm>
          <a:off x="4903205" y="684081"/>
          <a:ext cx="355673" cy="35567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0" tIns="12700" rIns="27730" bIns="127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5a</a:t>
          </a:r>
        </a:p>
      </dsp:txBody>
      <dsp:txXfrm>
        <a:off x="4955292" y="736168"/>
        <a:ext cx="251499" cy="251499"/>
      </dsp:txXfrm>
    </dsp:sp>
    <dsp:sp modelId="{3E3BA302-DDFA-4AE6-9E03-6CC9BB651E71}">
      <dsp:nvSpPr>
        <dsp:cNvPr id="0" name=""/>
        <dsp:cNvSpPr/>
      </dsp:nvSpPr>
      <dsp:spPr>
        <a:xfrm>
          <a:off x="4657624" y="2779041"/>
          <a:ext cx="846840" cy="7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3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A2C13A-D46E-4515-84C0-A1F9213C5FA4}">
      <dsp:nvSpPr>
        <dsp:cNvPr id="0" name=""/>
        <dsp:cNvSpPr/>
      </dsp:nvSpPr>
      <dsp:spPr>
        <a:xfrm>
          <a:off x="5598557" y="544742"/>
          <a:ext cx="846840" cy="222848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3" tIns="330200" rIns="66023" bIns="33020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Hiring Manager notifies the Department that all the paperwork is complete and will be sent to HR</a:t>
          </a:r>
        </a:p>
      </dsp:txBody>
      <dsp:txXfrm>
        <a:off x="5598557" y="1391565"/>
        <a:ext cx="846840" cy="1337088"/>
      </dsp:txXfrm>
    </dsp:sp>
    <dsp:sp modelId="{E0DA97D1-2D3D-406D-8AFC-B133568AF17D}">
      <dsp:nvSpPr>
        <dsp:cNvPr id="0" name=""/>
        <dsp:cNvSpPr/>
      </dsp:nvSpPr>
      <dsp:spPr>
        <a:xfrm>
          <a:off x="5844140" y="694339"/>
          <a:ext cx="355673" cy="35567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4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0" tIns="12700" rIns="27730" bIns="127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6</a:t>
          </a:r>
          <a:endParaRPr lang="en-US" sz="1400" kern="1200" dirty="0"/>
        </a:p>
      </dsp:txBody>
      <dsp:txXfrm>
        <a:off x="5896227" y="746426"/>
        <a:ext cx="251499" cy="251499"/>
      </dsp:txXfrm>
    </dsp:sp>
    <dsp:sp modelId="{752D19BE-45FE-4ED5-9217-7B28FA3E6740}">
      <dsp:nvSpPr>
        <dsp:cNvPr id="0" name=""/>
        <dsp:cNvSpPr/>
      </dsp:nvSpPr>
      <dsp:spPr>
        <a:xfrm>
          <a:off x="5607592" y="2779041"/>
          <a:ext cx="846840" cy="7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5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5F67AC-BCD4-4493-BF6E-44595EF2B977}">
      <dsp:nvSpPr>
        <dsp:cNvPr id="0" name=""/>
        <dsp:cNvSpPr/>
      </dsp:nvSpPr>
      <dsp:spPr>
        <a:xfrm>
          <a:off x="6530081" y="544742"/>
          <a:ext cx="846840" cy="222848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3" tIns="330200" rIns="66023" bIns="330200" numCol="1" spcCol="1270" anchor="t" anchorCtr="0">
          <a:noAutofit/>
        </a:bodyPr>
        <a:lstStyle/>
        <a:p>
          <a:pPr marL="0" lvl="0" indent="0" algn="ctr" defTabSz="32448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30" kern="1200" dirty="0"/>
            <a:t>HR Sends Dropbox link to the Hiring Manager to collect additional paperwork and documentation</a:t>
          </a:r>
        </a:p>
      </dsp:txBody>
      <dsp:txXfrm>
        <a:off x="6530081" y="1391565"/>
        <a:ext cx="846840" cy="1337088"/>
      </dsp:txXfrm>
    </dsp:sp>
    <dsp:sp modelId="{12644168-F8EB-4626-A079-73FF4B209501}">
      <dsp:nvSpPr>
        <dsp:cNvPr id="0" name=""/>
        <dsp:cNvSpPr/>
      </dsp:nvSpPr>
      <dsp:spPr>
        <a:xfrm>
          <a:off x="6775665" y="694339"/>
          <a:ext cx="355673" cy="35567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6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0" tIns="12700" rIns="27730" bIns="127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7</a:t>
          </a:r>
          <a:endParaRPr lang="en-US" sz="1400" kern="1200" dirty="0"/>
        </a:p>
      </dsp:txBody>
      <dsp:txXfrm>
        <a:off x="6827752" y="746426"/>
        <a:ext cx="251499" cy="251499"/>
      </dsp:txXfrm>
    </dsp:sp>
    <dsp:sp modelId="{B230288E-6E49-4A14-903C-3DA2000380E7}">
      <dsp:nvSpPr>
        <dsp:cNvPr id="0" name=""/>
        <dsp:cNvSpPr/>
      </dsp:nvSpPr>
      <dsp:spPr>
        <a:xfrm>
          <a:off x="6530081" y="2779041"/>
          <a:ext cx="846840" cy="7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A41329-829C-42CC-96FB-78D0C24CF606}">
      <dsp:nvSpPr>
        <dsp:cNvPr id="0" name=""/>
        <dsp:cNvSpPr/>
      </dsp:nvSpPr>
      <dsp:spPr>
        <a:xfrm>
          <a:off x="7461606" y="544742"/>
          <a:ext cx="846840" cy="222848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3" tIns="330200" rIns="66023" bIns="330200" numCol="1" spcCol="1270" anchor="t" anchorCtr="0">
          <a:noAutofit/>
        </a:bodyPr>
        <a:lstStyle/>
        <a:p>
          <a:pPr marL="0" lvl="0" indent="0" algn="ctr" defTabSz="32448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30" kern="1200" dirty="0"/>
            <a:t>Hiring Manager uploads paperwork and additional documentation using the provided Dropbox link</a:t>
          </a:r>
        </a:p>
      </dsp:txBody>
      <dsp:txXfrm>
        <a:off x="7461606" y="1391565"/>
        <a:ext cx="846840" cy="1337088"/>
      </dsp:txXfrm>
    </dsp:sp>
    <dsp:sp modelId="{620AD406-2B59-49BB-A209-5A128ABA915E}">
      <dsp:nvSpPr>
        <dsp:cNvPr id="0" name=""/>
        <dsp:cNvSpPr/>
      </dsp:nvSpPr>
      <dsp:spPr>
        <a:xfrm>
          <a:off x="7707190" y="694339"/>
          <a:ext cx="355673" cy="35567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3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0" tIns="12700" rIns="27730" bIns="127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8</a:t>
          </a:r>
        </a:p>
      </dsp:txBody>
      <dsp:txXfrm>
        <a:off x="7759277" y="746426"/>
        <a:ext cx="251499" cy="251499"/>
      </dsp:txXfrm>
    </dsp:sp>
    <dsp:sp modelId="{4213A50B-AD1B-49BB-8EF0-97437A221726}">
      <dsp:nvSpPr>
        <dsp:cNvPr id="0" name=""/>
        <dsp:cNvSpPr/>
      </dsp:nvSpPr>
      <dsp:spPr>
        <a:xfrm>
          <a:off x="7461606" y="2779041"/>
          <a:ext cx="846840" cy="7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4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8601F6-AA8C-4685-8345-11AF749DFDAF}">
      <dsp:nvSpPr>
        <dsp:cNvPr id="0" name=""/>
        <dsp:cNvSpPr/>
      </dsp:nvSpPr>
      <dsp:spPr>
        <a:xfrm>
          <a:off x="8393131" y="544742"/>
          <a:ext cx="846840" cy="222848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3" tIns="330200" rIns="66023" bIns="330200" numCol="1" spcCol="1270" anchor="t" anchorCtr="0">
          <a:noAutofit/>
        </a:bodyPr>
        <a:lstStyle/>
        <a:p>
          <a:pPr marL="0" lvl="0" indent="0" algn="ctr" defTabSz="32893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40" kern="1200" dirty="0"/>
            <a:t>HR looks over paperwork and contacts the Department if anything is missing or needs correcting. </a:t>
          </a:r>
          <a:r>
            <a:rPr lang="en-US" sz="740" kern="1200" dirty="0" err="1"/>
            <a:t>eVerify</a:t>
          </a:r>
          <a:r>
            <a:rPr lang="en-US" sz="740" kern="1200" dirty="0"/>
            <a:t> is done</a:t>
          </a:r>
        </a:p>
      </dsp:txBody>
      <dsp:txXfrm>
        <a:off x="8393131" y="1391565"/>
        <a:ext cx="846840" cy="1337088"/>
      </dsp:txXfrm>
    </dsp:sp>
    <dsp:sp modelId="{851BAC28-DCA9-42B3-9737-1F6392D1B4A8}">
      <dsp:nvSpPr>
        <dsp:cNvPr id="0" name=""/>
        <dsp:cNvSpPr/>
      </dsp:nvSpPr>
      <dsp:spPr>
        <a:xfrm>
          <a:off x="8638714" y="694339"/>
          <a:ext cx="355673" cy="35567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5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0" tIns="12700" rIns="27730" bIns="127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9</a:t>
          </a:r>
        </a:p>
      </dsp:txBody>
      <dsp:txXfrm>
        <a:off x="8690801" y="746426"/>
        <a:ext cx="251499" cy="251499"/>
      </dsp:txXfrm>
    </dsp:sp>
    <dsp:sp modelId="{E30547D8-E49F-4F3D-A857-6C82D3550821}">
      <dsp:nvSpPr>
        <dsp:cNvPr id="0" name=""/>
        <dsp:cNvSpPr/>
      </dsp:nvSpPr>
      <dsp:spPr>
        <a:xfrm>
          <a:off x="8393131" y="2779041"/>
          <a:ext cx="846840" cy="7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6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1AEEA4-C565-4057-8690-E359C6D5E63D}">
      <dsp:nvSpPr>
        <dsp:cNvPr id="0" name=""/>
        <dsp:cNvSpPr/>
      </dsp:nvSpPr>
      <dsp:spPr>
        <a:xfrm>
          <a:off x="9324655" y="544742"/>
          <a:ext cx="846840" cy="222848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3" tIns="330200" rIns="66023" bIns="33020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HR enters New Hire personal information into </a:t>
          </a:r>
          <a:r>
            <a:rPr lang="en-US" sz="800" kern="1200" dirty="0" err="1"/>
            <a:t>CUNYfirst</a:t>
          </a:r>
          <a:r>
            <a:rPr lang="en-US" sz="800" kern="1200" dirty="0"/>
            <a:t> to generate an EMPLID (new to CUNY only)</a:t>
          </a:r>
        </a:p>
      </dsp:txBody>
      <dsp:txXfrm>
        <a:off x="9324655" y="1391565"/>
        <a:ext cx="846840" cy="1337088"/>
      </dsp:txXfrm>
    </dsp:sp>
    <dsp:sp modelId="{D3718206-87B5-4ABC-95D9-F79D4A612947}">
      <dsp:nvSpPr>
        <dsp:cNvPr id="0" name=""/>
        <dsp:cNvSpPr/>
      </dsp:nvSpPr>
      <dsp:spPr>
        <a:xfrm>
          <a:off x="9570239" y="694339"/>
          <a:ext cx="355673" cy="35567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0" tIns="12700" rIns="27730" bIns="127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9a</a:t>
          </a:r>
        </a:p>
      </dsp:txBody>
      <dsp:txXfrm>
        <a:off x="9622326" y="746426"/>
        <a:ext cx="251499" cy="251499"/>
      </dsp:txXfrm>
    </dsp:sp>
    <dsp:sp modelId="{02F108D0-E44D-4786-A4C3-3FD17F8063CA}">
      <dsp:nvSpPr>
        <dsp:cNvPr id="0" name=""/>
        <dsp:cNvSpPr/>
      </dsp:nvSpPr>
      <dsp:spPr>
        <a:xfrm>
          <a:off x="9324655" y="2779041"/>
          <a:ext cx="846840" cy="7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3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AF44F7-27EE-4706-B306-873C10B018E0}">
      <dsp:nvSpPr>
        <dsp:cNvPr id="0" name=""/>
        <dsp:cNvSpPr/>
      </dsp:nvSpPr>
      <dsp:spPr>
        <a:xfrm>
          <a:off x="10256180" y="544742"/>
          <a:ext cx="846840" cy="222848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3" tIns="330200" rIns="66023" bIns="33020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HR forwards tax documents and direct deposit form to Payroll</a:t>
          </a:r>
        </a:p>
      </dsp:txBody>
      <dsp:txXfrm>
        <a:off x="10256180" y="1391565"/>
        <a:ext cx="846840" cy="1337088"/>
      </dsp:txXfrm>
    </dsp:sp>
    <dsp:sp modelId="{6B5C9D53-84FC-4722-B8CD-D510E5170DA8}">
      <dsp:nvSpPr>
        <dsp:cNvPr id="0" name=""/>
        <dsp:cNvSpPr/>
      </dsp:nvSpPr>
      <dsp:spPr>
        <a:xfrm>
          <a:off x="10501764" y="694339"/>
          <a:ext cx="355673" cy="35567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4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0" tIns="12700" rIns="27730" bIns="127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10</a:t>
          </a:r>
        </a:p>
      </dsp:txBody>
      <dsp:txXfrm>
        <a:off x="10553851" y="746426"/>
        <a:ext cx="251499" cy="251499"/>
      </dsp:txXfrm>
    </dsp:sp>
    <dsp:sp modelId="{205B8961-6926-441C-9C3A-DC1ADC79E189}">
      <dsp:nvSpPr>
        <dsp:cNvPr id="0" name=""/>
        <dsp:cNvSpPr/>
      </dsp:nvSpPr>
      <dsp:spPr>
        <a:xfrm>
          <a:off x="10256180" y="2779041"/>
          <a:ext cx="846840" cy="7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5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B4D8F5-BA56-4633-B79A-1DF792DE4F20}">
      <dsp:nvSpPr>
        <dsp:cNvPr id="0" name=""/>
        <dsp:cNvSpPr/>
      </dsp:nvSpPr>
      <dsp:spPr>
        <a:xfrm>
          <a:off x="11187705" y="544742"/>
          <a:ext cx="846840" cy="222848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3" tIns="330200" rIns="66023" bIns="33020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HR contacts Hiring Manager that everything is complete</a:t>
          </a:r>
        </a:p>
      </dsp:txBody>
      <dsp:txXfrm>
        <a:off x="11187705" y="1391565"/>
        <a:ext cx="846840" cy="1337088"/>
      </dsp:txXfrm>
    </dsp:sp>
    <dsp:sp modelId="{08FF499C-E018-42FC-A59D-1A2E7FD0F2EC}">
      <dsp:nvSpPr>
        <dsp:cNvPr id="0" name=""/>
        <dsp:cNvSpPr/>
      </dsp:nvSpPr>
      <dsp:spPr>
        <a:xfrm>
          <a:off x="11433288" y="694339"/>
          <a:ext cx="355673" cy="35567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6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0" tIns="12700" rIns="27730" bIns="127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11</a:t>
          </a:r>
        </a:p>
      </dsp:txBody>
      <dsp:txXfrm>
        <a:off x="11485375" y="746426"/>
        <a:ext cx="251499" cy="251499"/>
      </dsp:txXfrm>
    </dsp:sp>
    <dsp:sp modelId="{27B82190-0B09-4305-B7A8-D59EE10216D1}">
      <dsp:nvSpPr>
        <dsp:cNvPr id="0" name=""/>
        <dsp:cNvSpPr/>
      </dsp:nvSpPr>
      <dsp:spPr>
        <a:xfrm>
          <a:off x="11187705" y="2779041"/>
          <a:ext cx="846840" cy="7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6788F-4931-4B6F-B2BC-AB640224AC8E}">
      <dsp:nvSpPr>
        <dsp:cNvPr id="0" name=""/>
        <dsp:cNvSpPr/>
      </dsp:nvSpPr>
      <dsp:spPr>
        <a:xfrm>
          <a:off x="1832946" y="208743"/>
          <a:ext cx="552957" cy="5530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A584BE-95B7-4172-A301-636BD8A0859A}">
      <dsp:nvSpPr>
        <dsp:cNvPr id="0" name=""/>
        <dsp:cNvSpPr/>
      </dsp:nvSpPr>
      <dsp:spPr>
        <a:xfrm>
          <a:off x="1851306" y="227182"/>
          <a:ext cx="516237" cy="5161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Step 11</a:t>
          </a:r>
        </a:p>
      </dsp:txBody>
      <dsp:txXfrm>
        <a:off x="1925105" y="300936"/>
        <a:ext cx="368638" cy="368673"/>
      </dsp:txXfrm>
    </dsp:sp>
    <dsp:sp modelId="{E6BDEDD6-A80B-47DA-AE1D-BC7EE3370C6A}">
      <dsp:nvSpPr>
        <dsp:cNvPr id="0" name=""/>
        <dsp:cNvSpPr/>
      </dsp:nvSpPr>
      <dsp:spPr>
        <a:xfrm rot="2700000">
          <a:off x="1262115" y="209412"/>
          <a:ext cx="551625" cy="551625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1E1B10-3E22-4036-8C8D-EDC77FAE6BA1}">
      <dsp:nvSpPr>
        <dsp:cNvPr id="0" name=""/>
        <dsp:cNvSpPr/>
      </dsp:nvSpPr>
      <dsp:spPr>
        <a:xfrm>
          <a:off x="1279809" y="227182"/>
          <a:ext cx="516237" cy="5161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to</a:t>
          </a:r>
        </a:p>
      </dsp:txBody>
      <dsp:txXfrm>
        <a:off x="1353608" y="300936"/>
        <a:ext cx="368638" cy="368673"/>
      </dsp:txXfrm>
    </dsp:sp>
    <dsp:sp modelId="{14DCFACF-BCE7-4E18-90DE-FE5AAB791A7C}">
      <dsp:nvSpPr>
        <dsp:cNvPr id="0" name=""/>
        <dsp:cNvSpPr/>
      </dsp:nvSpPr>
      <dsp:spPr>
        <a:xfrm rot="2700000">
          <a:off x="690618" y="209412"/>
          <a:ext cx="551625" cy="551625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42BF75-3693-4721-AE42-56195A31D28F}">
      <dsp:nvSpPr>
        <dsp:cNvPr id="0" name=""/>
        <dsp:cNvSpPr/>
      </dsp:nvSpPr>
      <dsp:spPr>
        <a:xfrm>
          <a:off x="708312" y="227182"/>
          <a:ext cx="516237" cy="5161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Step 1</a:t>
          </a:r>
        </a:p>
      </dsp:txBody>
      <dsp:txXfrm>
        <a:off x="782111" y="300936"/>
        <a:ext cx="368638" cy="3686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646D5-3A72-4DCA-A1A6-840E1FB571FD}">
      <dsp:nvSpPr>
        <dsp:cNvPr id="0" name=""/>
        <dsp:cNvSpPr/>
      </dsp:nvSpPr>
      <dsp:spPr>
        <a:xfrm>
          <a:off x="554092" y="386351"/>
          <a:ext cx="843084" cy="8430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39436-1F20-43C9-A73F-C1018254A965}">
      <dsp:nvSpPr>
        <dsp:cNvPr id="0" name=""/>
        <dsp:cNvSpPr/>
      </dsp:nvSpPr>
      <dsp:spPr>
        <a:xfrm>
          <a:off x="38873" y="1527202"/>
          <a:ext cx="187352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How to “Print to PDF”</a:t>
          </a:r>
        </a:p>
      </dsp:txBody>
      <dsp:txXfrm>
        <a:off x="38873" y="1527202"/>
        <a:ext cx="1873520" cy="720000"/>
      </dsp:txXfrm>
    </dsp:sp>
    <dsp:sp modelId="{83A5C6F7-0C3F-4BD3-9B9C-1BE254AA443C}">
      <dsp:nvSpPr>
        <dsp:cNvPr id="0" name=""/>
        <dsp:cNvSpPr/>
      </dsp:nvSpPr>
      <dsp:spPr>
        <a:xfrm>
          <a:off x="2755478" y="386351"/>
          <a:ext cx="843084" cy="8430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A422E-D733-423B-BBDF-4B251B49581E}">
      <dsp:nvSpPr>
        <dsp:cNvPr id="0" name=""/>
        <dsp:cNvSpPr/>
      </dsp:nvSpPr>
      <dsp:spPr>
        <a:xfrm>
          <a:off x="2240260" y="1527202"/>
          <a:ext cx="187352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to merge all documents</a:t>
          </a:r>
        </a:p>
      </dsp:txBody>
      <dsp:txXfrm>
        <a:off x="2240260" y="1527202"/>
        <a:ext cx="1873520" cy="720000"/>
      </dsp:txXfrm>
    </dsp:sp>
    <dsp:sp modelId="{874848D4-685C-41BF-ACC7-FB16C3E16C33}">
      <dsp:nvSpPr>
        <dsp:cNvPr id="0" name=""/>
        <dsp:cNvSpPr/>
      </dsp:nvSpPr>
      <dsp:spPr>
        <a:xfrm>
          <a:off x="1654785" y="2715582"/>
          <a:ext cx="843084" cy="8430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9C796-7C3C-40AC-98BE-C221D5339EA0}">
      <dsp:nvSpPr>
        <dsp:cNvPr id="0" name=""/>
        <dsp:cNvSpPr/>
      </dsp:nvSpPr>
      <dsp:spPr>
        <a:xfrm>
          <a:off x="1139567" y="3856433"/>
          <a:ext cx="187352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File name structure</a:t>
          </a:r>
        </a:p>
      </dsp:txBody>
      <dsp:txXfrm>
        <a:off x="1139567" y="3856433"/>
        <a:ext cx="187352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D5072-E91D-43F0-AD53-4AC88F17A72C}">
      <dsp:nvSpPr>
        <dsp:cNvPr id="0" name=""/>
        <dsp:cNvSpPr/>
      </dsp:nvSpPr>
      <dsp:spPr>
        <a:xfrm>
          <a:off x="13198" y="731515"/>
          <a:ext cx="814266" cy="8142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846FF-1757-4D3E-8A19-12AB23B01382}">
      <dsp:nvSpPr>
        <dsp:cNvPr id="0" name=""/>
        <dsp:cNvSpPr/>
      </dsp:nvSpPr>
      <dsp:spPr>
        <a:xfrm>
          <a:off x="13198" y="1625237"/>
          <a:ext cx="2326475" cy="43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Hiring Packet:</a:t>
          </a:r>
          <a:br>
            <a:rPr lang="en-US" sz="1400" kern="1200" dirty="0"/>
          </a:br>
          <a:r>
            <a:rPr lang="en-US" sz="1400" kern="1200" dirty="0"/>
            <a:t>Lname_Fname_MI_hp.pdf</a:t>
          </a:r>
        </a:p>
      </dsp:txBody>
      <dsp:txXfrm>
        <a:off x="13198" y="1625237"/>
        <a:ext cx="2326475" cy="436214"/>
      </dsp:txXfrm>
    </dsp:sp>
    <dsp:sp modelId="{6FBBF2F4-050F-47F8-8C94-E211220485F9}">
      <dsp:nvSpPr>
        <dsp:cNvPr id="0" name=""/>
        <dsp:cNvSpPr/>
      </dsp:nvSpPr>
      <dsp:spPr>
        <a:xfrm>
          <a:off x="13198" y="2098406"/>
          <a:ext cx="2326475" cy="480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4D97A-9884-4F4B-BA08-E31514A7C70B}">
      <dsp:nvSpPr>
        <dsp:cNvPr id="0" name=""/>
        <dsp:cNvSpPr/>
      </dsp:nvSpPr>
      <dsp:spPr>
        <a:xfrm>
          <a:off x="2746807" y="731515"/>
          <a:ext cx="814266" cy="8142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83703-43D3-4BF6-B91F-988139DB919C}">
      <dsp:nvSpPr>
        <dsp:cNvPr id="0" name=""/>
        <dsp:cNvSpPr/>
      </dsp:nvSpPr>
      <dsp:spPr>
        <a:xfrm>
          <a:off x="2746807" y="1625237"/>
          <a:ext cx="2326475" cy="43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I-9:</a:t>
          </a:r>
          <a:br>
            <a:rPr lang="en-US" sz="1400" kern="1200" dirty="0"/>
          </a:br>
          <a:r>
            <a:rPr lang="en-US" sz="1400" kern="1200" dirty="0"/>
            <a:t>Lname_Fname_MI_i9.pdf</a:t>
          </a:r>
        </a:p>
      </dsp:txBody>
      <dsp:txXfrm>
        <a:off x="2746807" y="1625237"/>
        <a:ext cx="2326475" cy="436214"/>
      </dsp:txXfrm>
    </dsp:sp>
    <dsp:sp modelId="{4FC69FBC-B84D-4F98-A372-112ACC2469F3}">
      <dsp:nvSpPr>
        <dsp:cNvPr id="0" name=""/>
        <dsp:cNvSpPr/>
      </dsp:nvSpPr>
      <dsp:spPr>
        <a:xfrm>
          <a:off x="2746807" y="2098406"/>
          <a:ext cx="2326475" cy="480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Lname_Fname_MI_i9docs.pdf</a:t>
          </a:r>
          <a:endParaRPr lang="en-US" sz="1100" b="1" kern="1200" dirty="0"/>
        </a:p>
      </dsp:txBody>
      <dsp:txXfrm>
        <a:off x="2746807" y="2098406"/>
        <a:ext cx="2326475" cy="480893"/>
      </dsp:txXfrm>
    </dsp:sp>
    <dsp:sp modelId="{52C3EA8E-E0F1-49D4-8024-15A9057C4CC6}">
      <dsp:nvSpPr>
        <dsp:cNvPr id="0" name=""/>
        <dsp:cNvSpPr/>
      </dsp:nvSpPr>
      <dsp:spPr>
        <a:xfrm>
          <a:off x="5480416" y="731515"/>
          <a:ext cx="814266" cy="8142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64FC3-455F-4D93-B4FD-822B91965403}">
      <dsp:nvSpPr>
        <dsp:cNvPr id="0" name=""/>
        <dsp:cNvSpPr/>
      </dsp:nvSpPr>
      <dsp:spPr>
        <a:xfrm>
          <a:off x="5480416" y="1625237"/>
          <a:ext cx="2326475" cy="43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Tax Forms: Lname_Fname_MI_tax.pdf</a:t>
          </a:r>
        </a:p>
      </dsp:txBody>
      <dsp:txXfrm>
        <a:off x="5480416" y="1625237"/>
        <a:ext cx="2326475" cy="436214"/>
      </dsp:txXfrm>
    </dsp:sp>
    <dsp:sp modelId="{68A3D148-7CA7-4A1B-9971-6D315F29DD34}">
      <dsp:nvSpPr>
        <dsp:cNvPr id="0" name=""/>
        <dsp:cNvSpPr/>
      </dsp:nvSpPr>
      <dsp:spPr>
        <a:xfrm>
          <a:off x="5480416" y="2098406"/>
          <a:ext cx="2326475" cy="480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DD4C5-6B87-48D2-BCA5-D241D4E32CD3}">
      <dsp:nvSpPr>
        <dsp:cNvPr id="0" name=""/>
        <dsp:cNvSpPr/>
      </dsp:nvSpPr>
      <dsp:spPr>
        <a:xfrm>
          <a:off x="8214025" y="731515"/>
          <a:ext cx="814266" cy="8142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C2A14-D3C6-4427-962E-1780FDE208BB}">
      <dsp:nvSpPr>
        <dsp:cNvPr id="0" name=""/>
        <dsp:cNvSpPr/>
      </dsp:nvSpPr>
      <dsp:spPr>
        <a:xfrm>
          <a:off x="8214025" y="1625237"/>
          <a:ext cx="2326475" cy="43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Direct Deposit Form: Lname_Fname_MI_dd.pdf</a:t>
          </a:r>
        </a:p>
      </dsp:txBody>
      <dsp:txXfrm>
        <a:off x="8214025" y="1625237"/>
        <a:ext cx="2326475" cy="436214"/>
      </dsp:txXfrm>
    </dsp:sp>
    <dsp:sp modelId="{315D62BA-FE32-4C4F-80FB-836AADD421DA}">
      <dsp:nvSpPr>
        <dsp:cNvPr id="0" name=""/>
        <dsp:cNvSpPr/>
      </dsp:nvSpPr>
      <dsp:spPr>
        <a:xfrm>
          <a:off x="8214025" y="2098406"/>
          <a:ext cx="2326475" cy="480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1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9.sv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1.png"/><Relationship Id="rId9" Type="http://schemas.microsoft.com/office/2007/relationships/diagramDrawing" Target="../diagrams/drawing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am-forms.lehman.edu/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lehman.edu/online/faculty-resources/Zoom.php" TargetMode="External"/><Relationship Id="rId3" Type="http://schemas.openxmlformats.org/officeDocument/2006/relationships/hyperlink" Target="https://www.lehman.edu/itr/email-support.php" TargetMode="External"/><Relationship Id="rId7" Type="http://schemas.openxmlformats.org/officeDocument/2006/relationships/hyperlink" Target="https://www.lehman.edu/itr/resources-and-guides.php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lehman.edu/itr/blackboard.php" TargetMode="External"/><Relationship Id="rId5" Type="http://schemas.openxmlformats.org/officeDocument/2006/relationships/hyperlink" Target="https://www.lehman.edu/cunyfirst/" TargetMode="External"/><Relationship Id="rId4" Type="http://schemas.openxmlformats.org/officeDocument/2006/relationships/hyperlink" Target="https://www.lehman.edu/human-resources/time-sheets.php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hyperlink" Target="mailto:roberto.hernandez2@lehman.cuny.edu" TargetMode="External"/><Relationship Id="rId7" Type="http://schemas.openxmlformats.org/officeDocument/2006/relationships/diagramLayout" Target="../diagrams/layout10.xml"/><Relationship Id="rId2" Type="http://schemas.openxmlformats.org/officeDocument/2006/relationships/hyperlink" Target="mailto:jason.gaines@lehman.cuny.edu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0.xml"/><Relationship Id="rId5" Type="http://schemas.openxmlformats.org/officeDocument/2006/relationships/hyperlink" Target="mailto:julissa.torres@lehman.cuny.edu" TargetMode="External"/><Relationship Id="rId10" Type="http://schemas.microsoft.com/office/2007/relationships/diagramDrawing" Target="../diagrams/drawing10.xml"/><Relationship Id="rId4" Type="http://schemas.openxmlformats.org/officeDocument/2006/relationships/hyperlink" Target="mailto:miriam.malave@lehman.cuny.edu" TargetMode="External"/><Relationship Id="rId9" Type="http://schemas.openxmlformats.org/officeDocument/2006/relationships/diagramColors" Target="../diagrams/colors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cuny.edu/sites/onboard/homepage/getting-started/campus/lehman-college/#1447255647934-02e8b38e-fbd0" TargetMode="External"/><Relationship Id="rId2" Type="http://schemas.openxmlformats.org/officeDocument/2006/relationships/hyperlink" Target="http://www1.cuny.edu/sites/onboard/campus/lehman-college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1.cuny.edu/sites/onboard/homepage/getting-started/campus/lehman-college/#1447255879289-1ceec0cc-a79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B501A-447A-4FA5-8645-0738F3FD69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Hire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15C00-28E6-459A-9B31-6F566678B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start to finish guide for Hiring Managers</a:t>
            </a:r>
          </a:p>
        </p:txBody>
      </p:sp>
      <p:pic>
        <p:nvPicPr>
          <p:cNvPr id="6" name="Picture 5" descr="A picture containing text, background, clock&#10;&#10;Description automatically generated">
            <a:extLst>
              <a:ext uri="{FF2B5EF4-FFF2-40B4-BE49-F238E27FC236}">
                <a16:creationId xmlns:a16="http://schemas.microsoft.com/office/drawing/2014/main" id="{561B3913-B6C4-4CC2-A382-17DD2C553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250" y="5715821"/>
            <a:ext cx="589782" cy="710763"/>
          </a:xfrm>
          <a:prstGeom prst="rect">
            <a:avLst/>
          </a:prstGeom>
        </p:spPr>
      </p:pic>
      <p:pic>
        <p:nvPicPr>
          <p:cNvPr id="8" name="Graphic 7" descr="Office worker male with solid fill">
            <a:extLst>
              <a:ext uri="{FF2B5EF4-FFF2-40B4-BE49-F238E27FC236}">
                <a16:creationId xmlns:a16="http://schemas.microsoft.com/office/drawing/2014/main" id="{5C36541A-87B4-4DBC-B6E4-AA8C7245A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7232" y="3505798"/>
            <a:ext cx="914400" cy="914400"/>
          </a:xfrm>
          <a:prstGeom prst="rect">
            <a:avLst/>
          </a:prstGeom>
        </p:spPr>
      </p:pic>
      <p:pic>
        <p:nvPicPr>
          <p:cNvPr id="9" name="Graphic 8" descr="Office worker female with solid fill">
            <a:extLst>
              <a:ext uri="{FF2B5EF4-FFF2-40B4-BE49-F238E27FC236}">
                <a16:creationId xmlns:a16="http://schemas.microsoft.com/office/drawing/2014/main" id="{A22B2B67-0477-46FD-879E-E0FBC6D4A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1632" y="3505798"/>
            <a:ext cx="914400" cy="914400"/>
          </a:xfrm>
          <a:prstGeom prst="rect">
            <a:avLst/>
          </a:prstGeom>
        </p:spPr>
      </p:pic>
      <p:pic>
        <p:nvPicPr>
          <p:cNvPr id="11" name="Graphic 10" descr="Employee badge with solid fill">
            <a:extLst>
              <a:ext uri="{FF2B5EF4-FFF2-40B4-BE49-F238E27FC236}">
                <a16:creationId xmlns:a16="http://schemas.microsoft.com/office/drawing/2014/main" id="{AC349D17-64AF-43BD-8812-823912D98F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24432" y="2645149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E1A4FB-87A5-4C62-AF94-49DC594AAC64}"/>
              </a:ext>
            </a:extLst>
          </p:cNvPr>
          <p:cNvSpPr txBox="1"/>
          <p:nvPr/>
        </p:nvSpPr>
        <p:spPr>
          <a:xfrm>
            <a:off x="-91208" y="6667808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REV: 4/2022</a:t>
            </a:r>
          </a:p>
        </p:txBody>
      </p:sp>
    </p:spTree>
    <p:extLst>
      <p:ext uri="{BB962C8B-B14F-4D97-AF65-F5344CB8AC3E}">
        <p14:creationId xmlns:p14="http://schemas.microsoft.com/office/powerpoint/2010/main" val="232732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5CDD73-C1E1-45FF-86F4-2FDA1A7ED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Hiring Manager Role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3CD23D1B-6D3A-4C83-3EBE-A495C6B311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197799"/>
              </p:ext>
            </p:extLst>
          </p:nvPr>
        </p:nvGraphicFramePr>
        <p:xfrm>
          <a:off x="819150" y="2548647"/>
          <a:ext cx="10553700" cy="331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432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9AECC5-5E46-4BC6-AB3E-8B836F12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51093-BF3A-4A20-A442-792C55B089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role of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112015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5CDD73-C1E1-45FF-86F4-2FDA1A7ED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Human Resources Role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3CD23D1B-6D3A-4C83-3EBE-A495C6B311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028320"/>
              </p:ext>
            </p:extLst>
          </p:nvPr>
        </p:nvGraphicFramePr>
        <p:xfrm>
          <a:off x="819150" y="2548647"/>
          <a:ext cx="10553700" cy="331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3142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EDAC1E-ED1B-4A58-86DF-BDAC1A6CE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New Hire Workflow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42819C2-4372-453F-B98F-8C1832A3B1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837032"/>
              </p:ext>
            </p:extLst>
          </p:nvPr>
        </p:nvGraphicFramePr>
        <p:xfrm>
          <a:off x="6090709" y="5129348"/>
          <a:ext cx="5286000" cy="1654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16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5CDD73-C1E1-45FF-86F4-2FDA1A7ED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New Hire Workflow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3CD23D1B-6D3A-4C83-3EBE-A495C6B311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643818"/>
              </p:ext>
            </p:extLst>
          </p:nvPr>
        </p:nvGraphicFramePr>
        <p:xfrm>
          <a:off x="69668" y="2394857"/>
          <a:ext cx="12043955" cy="331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F54B0A3-1571-41B0-BEF9-6F8E651CBF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763132"/>
              </p:ext>
            </p:extLst>
          </p:nvPr>
        </p:nvGraphicFramePr>
        <p:xfrm>
          <a:off x="8419722" y="447188"/>
          <a:ext cx="2962276" cy="97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5960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DCC7BA-3740-47E1-91B9-626938139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CEFA49-6B2F-4FE6-B6AF-31D49E68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40086" y="40084"/>
            <a:ext cx="6858002" cy="6777832"/>
          </a:xfrm>
          <a:custGeom>
            <a:avLst/>
            <a:gdLst>
              <a:gd name="connsiteX0" fmla="*/ 6858001 w 6858002"/>
              <a:gd name="connsiteY0" fmla="*/ 4666984 h 6777832"/>
              <a:gd name="connsiteX1" fmla="*/ 3829243 w 6858002"/>
              <a:gd name="connsiteY1" fmla="*/ 6654602 h 6777832"/>
              <a:gd name="connsiteX2" fmla="*/ 3827370 w 6858002"/>
              <a:gd name="connsiteY2" fmla="*/ 6656146 h 6777832"/>
              <a:gd name="connsiteX3" fmla="*/ 3824584 w 6858002"/>
              <a:gd name="connsiteY3" fmla="*/ 6657658 h 6777832"/>
              <a:gd name="connsiteX4" fmla="*/ 3798694 w 6858002"/>
              <a:gd name="connsiteY4" fmla="*/ 6674649 h 6777832"/>
              <a:gd name="connsiteX5" fmla="*/ 3785012 w 6858002"/>
              <a:gd name="connsiteY5" fmla="*/ 6679138 h 6777832"/>
              <a:gd name="connsiteX6" fmla="*/ 3706340 w 6858002"/>
              <a:gd name="connsiteY6" fmla="*/ 6721839 h 6777832"/>
              <a:gd name="connsiteX7" fmla="*/ 3428999 w 6858002"/>
              <a:gd name="connsiteY7" fmla="*/ 6777832 h 6777832"/>
              <a:gd name="connsiteX8" fmla="*/ 3151659 w 6858002"/>
              <a:gd name="connsiteY8" fmla="*/ 6721839 h 6777832"/>
              <a:gd name="connsiteX9" fmla="*/ 3072997 w 6858002"/>
              <a:gd name="connsiteY9" fmla="*/ 6679143 h 6777832"/>
              <a:gd name="connsiteX10" fmla="*/ 3059299 w 6858002"/>
              <a:gd name="connsiteY10" fmla="*/ 6674649 h 6777832"/>
              <a:gd name="connsiteX11" fmla="*/ 3033384 w 6858002"/>
              <a:gd name="connsiteY11" fmla="*/ 6657642 h 6777832"/>
              <a:gd name="connsiteX12" fmla="*/ 3030628 w 6858002"/>
              <a:gd name="connsiteY12" fmla="*/ 6656146 h 6777832"/>
              <a:gd name="connsiteX13" fmla="*/ 3028776 w 6858002"/>
              <a:gd name="connsiteY13" fmla="*/ 6654618 h 6777832"/>
              <a:gd name="connsiteX14" fmla="*/ 1 w 6858002"/>
              <a:gd name="connsiteY14" fmla="*/ 4666984 h 6777832"/>
              <a:gd name="connsiteX15" fmla="*/ 6858002 w 6858002"/>
              <a:gd name="connsiteY15" fmla="*/ 0 h 6777832"/>
              <a:gd name="connsiteX16" fmla="*/ 6858002 w 6858002"/>
              <a:gd name="connsiteY16" fmla="*/ 1570616 h 6777832"/>
              <a:gd name="connsiteX17" fmla="*/ 6858001 w 6858002"/>
              <a:gd name="connsiteY17" fmla="*/ 1570616 h 6777832"/>
              <a:gd name="connsiteX18" fmla="*/ 6858001 w 6858002"/>
              <a:gd name="connsiteY18" fmla="*/ 4666983 h 6777832"/>
              <a:gd name="connsiteX19" fmla="*/ 0 w 6858002"/>
              <a:gd name="connsiteY19" fmla="*/ 4666983 h 6777832"/>
              <a:gd name="connsiteX20" fmla="*/ 0 w 6858002"/>
              <a:gd name="connsiteY20" fmla="*/ 595217 h 6777832"/>
              <a:gd name="connsiteX21" fmla="*/ 1 w 6858002"/>
              <a:gd name="connsiteY21" fmla="*/ 595217 h 6777832"/>
              <a:gd name="connsiteX22" fmla="*/ 1 w 6858002"/>
              <a:gd name="connsiteY22" fmla="*/ 0 h 67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2" h="6777832">
                <a:moveTo>
                  <a:pt x="6858001" y="4666984"/>
                </a:moveTo>
                <a:lnTo>
                  <a:pt x="3829243" y="6654602"/>
                </a:lnTo>
                <a:lnTo>
                  <a:pt x="3827370" y="6656146"/>
                </a:lnTo>
                <a:lnTo>
                  <a:pt x="3824584" y="6657658"/>
                </a:lnTo>
                <a:lnTo>
                  <a:pt x="3798694" y="6674649"/>
                </a:lnTo>
                <a:lnTo>
                  <a:pt x="3785012" y="6679138"/>
                </a:lnTo>
                <a:lnTo>
                  <a:pt x="3706340" y="6721839"/>
                </a:lnTo>
                <a:cubicBezTo>
                  <a:pt x="3621097" y="6757894"/>
                  <a:pt x="3527376" y="6777832"/>
                  <a:pt x="3428999" y="6777832"/>
                </a:cubicBezTo>
                <a:cubicBezTo>
                  <a:pt x="3330622" y="6777832"/>
                  <a:pt x="3236902" y="6757894"/>
                  <a:pt x="3151659" y="6721839"/>
                </a:cubicBezTo>
                <a:lnTo>
                  <a:pt x="3072997" y="6679143"/>
                </a:lnTo>
                <a:lnTo>
                  <a:pt x="3059299" y="6674649"/>
                </a:lnTo>
                <a:lnTo>
                  <a:pt x="3033384" y="6657642"/>
                </a:lnTo>
                <a:lnTo>
                  <a:pt x="3030628" y="6656146"/>
                </a:lnTo>
                <a:lnTo>
                  <a:pt x="3028776" y="6654618"/>
                </a:lnTo>
                <a:lnTo>
                  <a:pt x="1" y="4666984"/>
                </a:lnTo>
                <a:close/>
                <a:moveTo>
                  <a:pt x="6858002" y="0"/>
                </a:moveTo>
                <a:lnTo>
                  <a:pt x="6858002" y="1570616"/>
                </a:lnTo>
                <a:lnTo>
                  <a:pt x="6858001" y="1570616"/>
                </a:lnTo>
                <a:lnTo>
                  <a:pt x="6858001" y="4666983"/>
                </a:lnTo>
                <a:lnTo>
                  <a:pt x="0" y="4666983"/>
                </a:lnTo>
                <a:lnTo>
                  <a:pt x="0" y="595217"/>
                </a:lnTo>
                <a:lnTo>
                  <a:pt x="1" y="595217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918427-B90A-4ECB-B7DF-200B957C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947607"/>
            <a:ext cx="4389427" cy="49627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/>
              <a:t>Additional Information</a:t>
            </a:r>
          </a:p>
        </p:txBody>
      </p:sp>
      <p:graphicFrame>
        <p:nvGraphicFramePr>
          <p:cNvPr id="16" name="Text Placeholder 4">
            <a:extLst>
              <a:ext uri="{FF2B5EF4-FFF2-40B4-BE49-F238E27FC236}">
                <a16:creationId xmlns:a16="http://schemas.microsoft.com/office/drawing/2014/main" id="{E5E6B07A-6DD7-BA04-A26B-3D610DC03D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7938831"/>
              </p:ext>
            </p:extLst>
          </p:nvPr>
        </p:nvGraphicFramePr>
        <p:xfrm>
          <a:off x="7229345" y="947607"/>
          <a:ext cx="4152655" cy="4962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6289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7900C6-F17D-4598-AEC2-62F13021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to PDF</a:t>
            </a:r>
          </a:p>
        </p:txBody>
      </p:sp>
      <p:sp>
        <p:nvSpPr>
          <p:cNvPr id="5" name="Rectangle 4" descr="Printer">
            <a:extLst>
              <a:ext uri="{FF2B5EF4-FFF2-40B4-BE49-F238E27FC236}">
                <a16:creationId xmlns:a16="http://schemas.microsoft.com/office/drawing/2014/main" id="{B9E94EC0-34D7-4B6E-954A-BCF556C62A62}"/>
              </a:ext>
            </a:extLst>
          </p:cNvPr>
          <p:cNvSpPr/>
          <p:nvPr/>
        </p:nvSpPr>
        <p:spPr>
          <a:xfrm>
            <a:off x="10538914" y="510871"/>
            <a:ext cx="843084" cy="84308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3349D60-9AE5-4157-A9D1-84D6EC606A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354" y="6213356"/>
            <a:ext cx="644644" cy="644644"/>
          </a:xfrm>
          <a:prstGeom prst="rect">
            <a:avLst/>
          </a:prstGeom>
        </p:spPr>
      </p:pic>
      <p:pic>
        <p:nvPicPr>
          <p:cNvPr id="7" name="Print to PDF">
            <a:hlinkClick r:id="" action="ppaction://media"/>
            <a:extLst>
              <a:ext uri="{FF2B5EF4-FFF2-40B4-BE49-F238E27FC236}">
                <a16:creationId xmlns:a16="http://schemas.microsoft.com/office/drawing/2014/main" id="{34177170-AC72-4B2F-802E-1028A52CFF8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82581" y="2047875"/>
            <a:ext cx="7756333" cy="436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7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7900C6-F17D-4598-AEC2-62F13021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All Documents</a:t>
            </a:r>
          </a:p>
        </p:txBody>
      </p:sp>
      <p:sp>
        <p:nvSpPr>
          <p:cNvPr id="3" name="Rectangle 2" descr="Document">
            <a:extLst>
              <a:ext uri="{FF2B5EF4-FFF2-40B4-BE49-F238E27FC236}">
                <a16:creationId xmlns:a16="http://schemas.microsoft.com/office/drawing/2014/main" id="{A7D42B0A-7551-408B-B3DD-4C173855B12A}"/>
              </a:ext>
            </a:extLst>
          </p:cNvPr>
          <p:cNvSpPr/>
          <p:nvPr/>
        </p:nvSpPr>
        <p:spPr>
          <a:xfrm>
            <a:off x="10538914" y="510871"/>
            <a:ext cx="843084" cy="84308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1F389C3-667A-478E-9432-32B2882021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354" y="6213356"/>
            <a:ext cx="644644" cy="644644"/>
          </a:xfrm>
          <a:prstGeom prst="rect">
            <a:avLst/>
          </a:prstGeom>
        </p:spPr>
      </p:pic>
      <p:pic>
        <p:nvPicPr>
          <p:cNvPr id="2" name="Merge All Documents">
            <a:hlinkClick r:id="" action="ppaction://media"/>
            <a:extLst>
              <a:ext uri="{FF2B5EF4-FFF2-40B4-BE49-F238E27FC236}">
                <a16:creationId xmlns:a16="http://schemas.microsoft.com/office/drawing/2014/main" id="{8B4E9C0A-1753-4438-8D37-FA22B19CCC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19400" y="2009776"/>
            <a:ext cx="7719514" cy="43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8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07B3DFEB-2B84-4097-83D5-226816FE5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7900C6-F17D-4598-AEC2-62F13021C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File Name Structure</a:t>
            </a:r>
          </a:p>
        </p:txBody>
      </p:sp>
      <p:sp>
        <p:nvSpPr>
          <p:cNvPr id="3" name="Rectangle 2" descr="Open Folder">
            <a:extLst>
              <a:ext uri="{FF2B5EF4-FFF2-40B4-BE49-F238E27FC236}">
                <a16:creationId xmlns:a16="http://schemas.microsoft.com/office/drawing/2014/main" id="{92986716-1D04-467D-AB12-EFCF85E40B71}"/>
              </a:ext>
            </a:extLst>
          </p:cNvPr>
          <p:cNvSpPr/>
          <p:nvPr/>
        </p:nvSpPr>
        <p:spPr>
          <a:xfrm>
            <a:off x="10538914" y="510871"/>
            <a:ext cx="843084" cy="84308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5" name="Content Placeholder 4" descr="Shape&#10;&#10;Description automatically generated with low confidence">
            <a:extLst>
              <a:ext uri="{FF2B5EF4-FFF2-40B4-BE49-F238E27FC236}">
                <a16:creationId xmlns:a16="http://schemas.microsoft.com/office/drawing/2014/main" id="{B300CA48-B177-48D7-B8A4-9A920C24F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353" y="6213355"/>
            <a:ext cx="644645" cy="64464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graphicFrame>
        <p:nvGraphicFramePr>
          <p:cNvPr id="7" name="TextBox 1">
            <a:extLst>
              <a:ext uri="{FF2B5EF4-FFF2-40B4-BE49-F238E27FC236}">
                <a16:creationId xmlns:a16="http://schemas.microsoft.com/office/drawing/2014/main" id="{D736EF22-13A4-C3E6-CFFC-24749B554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844624"/>
              </p:ext>
            </p:extLst>
          </p:nvPr>
        </p:nvGraphicFramePr>
        <p:xfrm>
          <a:off x="819150" y="2548647"/>
          <a:ext cx="10553700" cy="331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4753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DCC7BA-3740-47E1-91B9-626938139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CEFA49-6B2F-4FE6-B6AF-31D49E68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40086" y="40084"/>
            <a:ext cx="6858002" cy="6777832"/>
          </a:xfrm>
          <a:custGeom>
            <a:avLst/>
            <a:gdLst>
              <a:gd name="connsiteX0" fmla="*/ 6858001 w 6858002"/>
              <a:gd name="connsiteY0" fmla="*/ 4666984 h 6777832"/>
              <a:gd name="connsiteX1" fmla="*/ 3829243 w 6858002"/>
              <a:gd name="connsiteY1" fmla="*/ 6654602 h 6777832"/>
              <a:gd name="connsiteX2" fmla="*/ 3827370 w 6858002"/>
              <a:gd name="connsiteY2" fmla="*/ 6656146 h 6777832"/>
              <a:gd name="connsiteX3" fmla="*/ 3824584 w 6858002"/>
              <a:gd name="connsiteY3" fmla="*/ 6657658 h 6777832"/>
              <a:gd name="connsiteX4" fmla="*/ 3798694 w 6858002"/>
              <a:gd name="connsiteY4" fmla="*/ 6674649 h 6777832"/>
              <a:gd name="connsiteX5" fmla="*/ 3785012 w 6858002"/>
              <a:gd name="connsiteY5" fmla="*/ 6679138 h 6777832"/>
              <a:gd name="connsiteX6" fmla="*/ 3706340 w 6858002"/>
              <a:gd name="connsiteY6" fmla="*/ 6721839 h 6777832"/>
              <a:gd name="connsiteX7" fmla="*/ 3428999 w 6858002"/>
              <a:gd name="connsiteY7" fmla="*/ 6777832 h 6777832"/>
              <a:gd name="connsiteX8" fmla="*/ 3151659 w 6858002"/>
              <a:gd name="connsiteY8" fmla="*/ 6721839 h 6777832"/>
              <a:gd name="connsiteX9" fmla="*/ 3072997 w 6858002"/>
              <a:gd name="connsiteY9" fmla="*/ 6679143 h 6777832"/>
              <a:gd name="connsiteX10" fmla="*/ 3059299 w 6858002"/>
              <a:gd name="connsiteY10" fmla="*/ 6674649 h 6777832"/>
              <a:gd name="connsiteX11" fmla="*/ 3033384 w 6858002"/>
              <a:gd name="connsiteY11" fmla="*/ 6657642 h 6777832"/>
              <a:gd name="connsiteX12" fmla="*/ 3030628 w 6858002"/>
              <a:gd name="connsiteY12" fmla="*/ 6656146 h 6777832"/>
              <a:gd name="connsiteX13" fmla="*/ 3028776 w 6858002"/>
              <a:gd name="connsiteY13" fmla="*/ 6654618 h 6777832"/>
              <a:gd name="connsiteX14" fmla="*/ 1 w 6858002"/>
              <a:gd name="connsiteY14" fmla="*/ 4666984 h 6777832"/>
              <a:gd name="connsiteX15" fmla="*/ 6858002 w 6858002"/>
              <a:gd name="connsiteY15" fmla="*/ 0 h 6777832"/>
              <a:gd name="connsiteX16" fmla="*/ 6858002 w 6858002"/>
              <a:gd name="connsiteY16" fmla="*/ 1570616 h 6777832"/>
              <a:gd name="connsiteX17" fmla="*/ 6858001 w 6858002"/>
              <a:gd name="connsiteY17" fmla="*/ 1570616 h 6777832"/>
              <a:gd name="connsiteX18" fmla="*/ 6858001 w 6858002"/>
              <a:gd name="connsiteY18" fmla="*/ 4666983 h 6777832"/>
              <a:gd name="connsiteX19" fmla="*/ 0 w 6858002"/>
              <a:gd name="connsiteY19" fmla="*/ 4666983 h 6777832"/>
              <a:gd name="connsiteX20" fmla="*/ 0 w 6858002"/>
              <a:gd name="connsiteY20" fmla="*/ 595217 h 6777832"/>
              <a:gd name="connsiteX21" fmla="*/ 1 w 6858002"/>
              <a:gd name="connsiteY21" fmla="*/ 595217 h 6777832"/>
              <a:gd name="connsiteX22" fmla="*/ 1 w 6858002"/>
              <a:gd name="connsiteY22" fmla="*/ 0 h 67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2" h="6777832">
                <a:moveTo>
                  <a:pt x="6858001" y="4666984"/>
                </a:moveTo>
                <a:lnTo>
                  <a:pt x="3829243" y="6654602"/>
                </a:lnTo>
                <a:lnTo>
                  <a:pt x="3827370" y="6656146"/>
                </a:lnTo>
                <a:lnTo>
                  <a:pt x="3824584" y="6657658"/>
                </a:lnTo>
                <a:lnTo>
                  <a:pt x="3798694" y="6674649"/>
                </a:lnTo>
                <a:lnTo>
                  <a:pt x="3785012" y="6679138"/>
                </a:lnTo>
                <a:lnTo>
                  <a:pt x="3706340" y="6721839"/>
                </a:lnTo>
                <a:cubicBezTo>
                  <a:pt x="3621097" y="6757894"/>
                  <a:pt x="3527376" y="6777832"/>
                  <a:pt x="3428999" y="6777832"/>
                </a:cubicBezTo>
                <a:cubicBezTo>
                  <a:pt x="3330622" y="6777832"/>
                  <a:pt x="3236902" y="6757894"/>
                  <a:pt x="3151659" y="6721839"/>
                </a:cubicBezTo>
                <a:lnTo>
                  <a:pt x="3072997" y="6679143"/>
                </a:lnTo>
                <a:lnTo>
                  <a:pt x="3059299" y="6674649"/>
                </a:lnTo>
                <a:lnTo>
                  <a:pt x="3033384" y="6657642"/>
                </a:lnTo>
                <a:lnTo>
                  <a:pt x="3030628" y="6656146"/>
                </a:lnTo>
                <a:lnTo>
                  <a:pt x="3028776" y="6654618"/>
                </a:lnTo>
                <a:lnTo>
                  <a:pt x="1" y="4666984"/>
                </a:lnTo>
                <a:close/>
                <a:moveTo>
                  <a:pt x="6858002" y="0"/>
                </a:moveTo>
                <a:lnTo>
                  <a:pt x="6858002" y="1570616"/>
                </a:lnTo>
                <a:lnTo>
                  <a:pt x="6858001" y="1570616"/>
                </a:lnTo>
                <a:lnTo>
                  <a:pt x="6858001" y="4666983"/>
                </a:lnTo>
                <a:lnTo>
                  <a:pt x="0" y="4666983"/>
                </a:lnTo>
                <a:lnTo>
                  <a:pt x="0" y="595217"/>
                </a:lnTo>
                <a:lnTo>
                  <a:pt x="1" y="595217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ECF447-D0D5-4E25-887B-1F20510B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947607"/>
            <a:ext cx="4389427" cy="49627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Post-Onboarding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F4A5D-4FD1-4432-8954-33AEDAADB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9345" y="947607"/>
            <a:ext cx="4152655" cy="496278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953067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>
            <a:extLst>
              <a:ext uri="{FF2B5EF4-FFF2-40B4-BE49-F238E27FC236}">
                <a16:creationId xmlns:a16="http://schemas.microsoft.com/office/drawing/2014/main" id="{A14CE2B0-0F0F-433D-8ED6-770921C98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Person holding mouse">
            <a:extLst>
              <a:ext uri="{FF2B5EF4-FFF2-40B4-BE49-F238E27FC236}">
                <a16:creationId xmlns:a16="http://schemas.microsoft.com/office/drawing/2014/main" id="{0536F48C-388D-5B55-155A-9D484CF772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69" r="-1" b="2539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21BD1B5-BC4F-463C-8AEE-6C9A34F18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1153"/>
            <a:ext cx="12192001" cy="6880304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58269F3-5453-4826-9069-BF69EEF5F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5094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alpha val="7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17623-B27B-48FA-8E0E-E4CA89F2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902200"/>
            <a:ext cx="10572000" cy="6948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/>
              <a:t>Initial Contact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50B99-2D8E-4E8D-A7EF-AAD5DA660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001" y="5594110"/>
            <a:ext cx="10572000" cy="4349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/>
              <a:t>What to provide to your new employee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27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">
            <a:extLst>
              <a:ext uri="{FF2B5EF4-FFF2-40B4-BE49-F238E27FC236}">
                <a16:creationId xmlns:a16="http://schemas.microsoft.com/office/drawing/2014/main" id="{A14CE2B0-0F0F-433D-8ED6-770921C98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2" descr="Close up of pin and stethoscope, pinned on doctor's appointment">
            <a:extLst>
              <a:ext uri="{FF2B5EF4-FFF2-40B4-BE49-F238E27FC236}">
                <a16:creationId xmlns:a16="http://schemas.microsoft.com/office/drawing/2014/main" id="{8F2AD95E-EA93-E8A2-4BC5-8F73C6107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09" r="-1" b="-1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21BD1B5-BC4F-463C-8AEE-6C9A34F18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1153"/>
            <a:ext cx="12192001" cy="6880304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2">
            <a:extLst>
              <a:ext uri="{FF2B5EF4-FFF2-40B4-BE49-F238E27FC236}">
                <a16:creationId xmlns:a16="http://schemas.microsoft.com/office/drawing/2014/main" id="{258269F3-5453-4826-9069-BF69EEF5F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5094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alpha val="7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F8F7C71-6F9D-4695-B012-AD83DCBE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902200"/>
            <a:ext cx="10572000" cy="6948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Submit the </a:t>
            </a:r>
            <a:r>
              <a:rPr lang="en-US" sz="4000" dirty="0" err="1"/>
              <a:t>ePAF</a:t>
            </a:r>
            <a:endParaRPr lang="en-US" sz="40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9529DD-3B56-41A2-ADA8-01D3AEDB41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001" y="5594110"/>
            <a:ext cx="10572000" cy="4349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Using the </a:t>
            </a:r>
            <a:r>
              <a:rPr lang="en-US" dirty="0" err="1">
                <a:hlinkClick r:id="rId3"/>
              </a:rPr>
              <a:t>ePAF</a:t>
            </a:r>
            <a:r>
              <a:rPr lang="en-US" dirty="0">
                <a:hlinkClick r:id="rId3"/>
              </a:rPr>
              <a:t> System</a:t>
            </a:r>
            <a:r>
              <a:rPr lang="en-US" dirty="0"/>
              <a:t> you can now submit your “Initial Appointment” </a:t>
            </a:r>
            <a:r>
              <a:rPr lang="en-US" dirty="0" err="1"/>
              <a:t>ePAF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44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6">
            <a:extLst>
              <a:ext uri="{FF2B5EF4-FFF2-40B4-BE49-F238E27FC236}">
                <a16:creationId xmlns:a16="http://schemas.microsoft.com/office/drawing/2014/main" id="{A14CE2B0-0F0F-433D-8ED6-770921C98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4" descr="Wood human figure">
            <a:extLst>
              <a:ext uri="{FF2B5EF4-FFF2-40B4-BE49-F238E27FC236}">
                <a16:creationId xmlns:a16="http://schemas.microsoft.com/office/drawing/2014/main" id="{69A49813-0800-7783-C38D-6CDC7CBFBF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708"/>
          <a:stretch/>
        </p:blipFill>
        <p:spPr>
          <a:xfrm>
            <a:off x="-1" y="-1"/>
            <a:ext cx="1218895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321BD1B5-BC4F-463C-8AEE-6C9A34F18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1153"/>
            <a:ext cx="12192001" cy="6880304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22">
            <a:extLst>
              <a:ext uri="{FF2B5EF4-FFF2-40B4-BE49-F238E27FC236}">
                <a16:creationId xmlns:a16="http://schemas.microsoft.com/office/drawing/2014/main" id="{258269F3-5453-4826-9069-BF69EEF5F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5094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alpha val="7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itle 8">
            <a:extLst>
              <a:ext uri="{FF2B5EF4-FFF2-40B4-BE49-F238E27FC236}">
                <a16:creationId xmlns:a16="http://schemas.microsoft.com/office/drawing/2014/main" id="{D7D0C6B4-DA4E-46AE-BC2F-C89FD7B3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902200"/>
            <a:ext cx="10572000" cy="6948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New Hire Access</a:t>
            </a:r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D505375B-B66B-4632-A89F-08A5D9059A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001" y="5594109"/>
            <a:ext cx="10572000" cy="945235"/>
          </a:xfrm>
        </p:spPr>
        <p:txBody>
          <a:bodyPr vert="horz" lIns="91440" tIns="45720" rIns="91440" bIns="45720" numCol="3" rtlCol="0" anchor="t"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hlinkClick r:id="rId3"/>
              </a:rPr>
              <a:t>Email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>
                <a:hlinkClick r:id="rId4"/>
              </a:rPr>
              <a:t>eTime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>
                <a:hlinkClick r:id="rId5"/>
              </a:rPr>
              <a:t>CUNYfirst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hlinkClick r:id="rId6"/>
              </a:rPr>
              <a:t>Blackboard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hlinkClick r:id="rId7"/>
              </a:rPr>
              <a:t>Microsoft Teams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hlinkClick r:id="rId8"/>
              </a:rPr>
              <a:t>Zoom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74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F01BA-EA69-4636-B366-FEC62AE14886}"/>
              </a:ext>
            </a:extLst>
          </p:cNvPr>
          <p:cNvSpPr txBox="1"/>
          <p:nvPr/>
        </p:nvSpPr>
        <p:spPr>
          <a:xfrm>
            <a:off x="810001" y="2725271"/>
            <a:ext cx="10572000" cy="218925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5400" b="1" dirty="0"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090A75-D5C9-4279-BB15-848DFC8513AA}"/>
              </a:ext>
            </a:extLst>
          </p:cNvPr>
          <p:cNvSpPr txBox="1"/>
          <p:nvPr/>
        </p:nvSpPr>
        <p:spPr>
          <a:xfrm>
            <a:off x="3891336" y="6300374"/>
            <a:ext cx="4409328" cy="5232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hlinkClick r:id="rId2"/>
              </a:rPr>
              <a:t>Jason Gaines</a:t>
            </a:r>
            <a:endParaRPr lang="en-US" sz="1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hlinkClick r:id="rId3"/>
              </a:rPr>
              <a:t>Roberto Hernandez</a:t>
            </a:r>
            <a:endParaRPr lang="en-US" sz="1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hlinkClick r:id="rId4"/>
              </a:rPr>
              <a:t>Miriam Malave</a:t>
            </a:r>
            <a:endParaRPr lang="en-US" sz="1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hlinkClick r:id="rId5"/>
              </a:rPr>
              <a:t>Julissa Torres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E9FAE-717A-4A14-896A-F4E8D126EDE4}"/>
              </a:ext>
            </a:extLst>
          </p:cNvPr>
          <p:cNvSpPr txBox="1"/>
          <p:nvPr/>
        </p:nvSpPr>
        <p:spPr>
          <a:xfrm>
            <a:off x="5380099" y="5938526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 Us</a:t>
            </a:r>
          </a:p>
        </p:txBody>
      </p:sp>
      <p:graphicFrame>
        <p:nvGraphicFramePr>
          <p:cNvPr id="16" name="TextBox 1">
            <a:extLst>
              <a:ext uri="{FF2B5EF4-FFF2-40B4-BE49-F238E27FC236}">
                <a16:creationId xmlns:a16="http://schemas.microsoft.com/office/drawing/2014/main" id="{66E5185F-8766-4A71-B260-3AA41E24DD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0399252"/>
              </p:ext>
            </p:extLst>
          </p:nvPr>
        </p:nvGraphicFramePr>
        <p:xfrm>
          <a:off x="2241406" y="647491"/>
          <a:ext cx="7709188" cy="1201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25514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F70774-2B3A-46E8-A2C5-F6153093C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 Packets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522EDD-349E-4B00-9232-EDB9B2BC45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Lehman Onboarding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Part – Time Classified Civil Service </a:t>
            </a:r>
            <a:r>
              <a:rPr lang="en-US" dirty="0"/>
              <a:t>(College Assistant, Student Aide, IT Hourly, Art Model, Disability Accommodations Specialist, etc.)</a:t>
            </a:r>
          </a:p>
          <a:p>
            <a:pPr lvl="1"/>
            <a:r>
              <a:rPr lang="en-US" dirty="0">
                <a:hlinkClick r:id="rId4"/>
              </a:rPr>
              <a:t>Part – Time Instructional Staff </a:t>
            </a:r>
            <a:r>
              <a:rPr lang="en-US" dirty="0"/>
              <a:t>(Adjunct, Non-Teaching Adjunct, Adjunct College Lab Technician, and Continuing Education Teacher)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758A57-FC92-44D6-A19B-3D51B0C7F2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 packets for specific titles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6C286B3-5416-4C71-8A62-1307F3D7F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63" y="6098868"/>
            <a:ext cx="644644" cy="644644"/>
          </a:xfrm>
          <a:prstGeom prst="rect">
            <a:avLst/>
          </a:prstGeom>
        </p:spPr>
      </p:pic>
      <p:pic>
        <p:nvPicPr>
          <p:cNvPr id="7" name="Content Placeholder 4" descr="Shape&#10;&#10;Description automatically generated with low confidence">
            <a:extLst>
              <a:ext uri="{FF2B5EF4-FFF2-40B4-BE49-F238E27FC236}">
                <a16:creationId xmlns:a16="http://schemas.microsoft.com/office/drawing/2014/main" id="{5CBFBB19-2431-45F9-86D2-00004FE803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320" y="6098867"/>
            <a:ext cx="644645" cy="64464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118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F70774-2B3A-46E8-A2C5-F6153093C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 Packets – Cont.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BF9CC7-8DA8-402B-A7CB-898243D48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10567270" cy="576262"/>
          </a:xfrm>
        </p:spPr>
        <p:txBody>
          <a:bodyPr/>
          <a:lstStyle/>
          <a:p>
            <a:r>
              <a:rPr lang="en-US" dirty="0"/>
              <a:t>Part – Time Classified Civil Service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5CE8A6-53A9-46A4-8B70-1C0A48D75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89238"/>
            <a:ext cx="5189856" cy="3109913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CUNY Employment Application – Part One</a:t>
            </a:r>
          </a:p>
          <a:p>
            <a:pPr lvl="1"/>
            <a:r>
              <a:rPr lang="en-US" dirty="0"/>
              <a:t>CUNY Employment Application – Part Two</a:t>
            </a:r>
          </a:p>
          <a:p>
            <a:pPr lvl="1"/>
            <a:r>
              <a:rPr lang="en-US" dirty="0"/>
              <a:t>CUNY Employment Application – Part Three</a:t>
            </a:r>
          </a:p>
          <a:p>
            <a:pPr lvl="1"/>
            <a:r>
              <a:rPr lang="en-US" dirty="0"/>
              <a:t>CUNY Employment Application – Part Four</a:t>
            </a:r>
          </a:p>
          <a:p>
            <a:pPr lvl="1"/>
            <a:r>
              <a:rPr lang="en-US" dirty="0"/>
              <a:t>Procedures for Candidate Finger Printing</a:t>
            </a:r>
          </a:p>
          <a:p>
            <a:pPr lvl="1"/>
            <a:r>
              <a:rPr lang="en-US" dirty="0"/>
              <a:t>Personal Data Form</a:t>
            </a:r>
          </a:p>
          <a:p>
            <a:pPr lvl="1"/>
            <a:r>
              <a:rPr lang="en-US" dirty="0"/>
              <a:t>Emergency Evacuation Assistance</a:t>
            </a:r>
          </a:p>
          <a:p>
            <a:pPr lvl="1"/>
            <a:r>
              <a:rPr lang="en-US" dirty="0"/>
              <a:t>Voluntary Self-Identification for Employees</a:t>
            </a:r>
          </a:p>
          <a:p>
            <a:pPr lvl="1"/>
            <a:r>
              <a:rPr lang="en-US" dirty="0"/>
              <a:t>Veteran Status</a:t>
            </a:r>
          </a:p>
          <a:p>
            <a:pPr lvl="1"/>
            <a:r>
              <a:rPr lang="en-US" dirty="0"/>
              <a:t>Voluntary Self-Identification of Disability</a:t>
            </a:r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9D8BEC-16B2-4C03-9A91-44E7F2BC5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5" y="2789238"/>
            <a:ext cx="5194583" cy="3109913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Form I-9*</a:t>
            </a:r>
          </a:p>
          <a:p>
            <a:pPr lvl="1"/>
            <a:r>
              <a:rPr lang="en-US" dirty="0"/>
              <a:t>W-4</a:t>
            </a:r>
          </a:p>
          <a:p>
            <a:pPr lvl="1"/>
            <a:r>
              <a:rPr lang="en-US" dirty="0"/>
              <a:t>IT-2104</a:t>
            </a:r>
          </a:p>
          <a:p>
            <a:pPr lvl="1"/>
            <a:r>
              <a:rPr lang="en-US" dirty="0"/>
              <a:t>NYS Direct Deposit Form*</a:t>
            </a:r>
          </a:p>
          <a:p>
            <a:pPr lvl="1"/>
            <a:r>
              <a:rPr lang="en-US" dirty="0"/>
              <a:t>Orientation for IT Security</a:t>
            </a:r>
          </a:p>
          <a:p>
            <a:pPr lvl="1"/>
            <a:r>
              <a:rPr lang="en-US" dirty="0"/>
              <a:t>Oath Upon Appointment</a:t>
            </a:r>
          </a:p>
          <a:p>
            <a:pPr lvl="1"/>
            <a:r>
              <a:rPr lang="en-US" dirty="0"/>
              <a:t>External Employment of Classified Staff</a:t>
            </a:r>
          </a:p>
          <a:p>
            <a:pPr lvl="1"/>
            <a:r>
              <a:rPr lang="en-US" dirty="0"/>
              <a:t>CUNY Policy Checklist</a:t>
            </a:r>
          </a:p>
          <a:p>
            <a:pPr lvl="1"/>
            <a:r>
              <a:rPr lang="en-US" dirty="0"/>
              <a:t>Authorization to Release Reference Information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162AFB-3131-4E29-8EA1-8439B913B16A}"/>
              </a:ext>
            </a:extLst>
          </p:cNvPr>
          <p:cNvSpPr txBox="1"/>
          <p:nvPr/>
        </p:nvSpPr>
        <p:spPr>
          <a:xfrm>
            <a:off x="4854313" y="6145541"/>
            <a:ext cx="2483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 Requires additional documentation</a:t>
            </a:r>
          </a:p>
        </p:txBody>
      </p:sp>
      <p:pic>
        <p:nvPicPr>
          <p:cNvPr id="7" name="Graphic 6" descr="Document outline">
            <a:extLst>
              <a:ext uri="{FF2B5EF4-FFF2-40B4-BE49-F238E27FC236}">
                <a16:creationId xmlns:a16="http://schemas.microsoft.com/office/drawing/2014/main" id="{9783A626-4174-4BCE-8FD6-158885448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4798" y="4752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8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F70774-2B3A-46E8-A2C5-F6153093C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 Packets – Cont.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BF9CC7-8DA8-402B-A7CB-898243D48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10567270" cy="576262"/>
          </a:xfrm>
        </p:spPr>
        <p:txBody>
          <a:bodyPr/>
          <a:lstStyle/>
          <a:p>
            <a:r>
              <a:rPr lang="en-US" dirty="0"/>
              <a:t>Part-Time Instructional Staff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5CE8A6-53A9-46A4-8B70-1C0A48D75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89238"/>
            <a:ext cx="5189856" cy="310991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1500" dirty="0"/>
              <a:t>CUNY Employment Application – Part One</a:t>
            </a:r>
          </a:p>
          <a:p>
            <a:pPr lvl="1"/>
            <a:r>
              <a:rPr lang="en-US" sz="1500" dirty="0"/>
              <a:t>CUNY Employment Application – Part Two</a:t>
            </a:r>
          </a:p>
          <a:p>
            <a:pPr lvl="1"/>
            <a:r>
              <a:rPr lang="en-US" sz="1500" dirty="0"/>
              <a:t>CUNY Employment Application – Part Three</a:t>
            </a:r>
          </a:p>
          <a:p>
            <a:pPr lvl="1"/>
            <a:r>
              <a:rPr lang="en-US" sz="1500" dirty="0"/>
              <a:t>CUNY Employment Application – Part Four</a:t>
            </a:r>
          </a:p>
          <a:p>
            <a:pPr lvl="1"/>
            <a:r>
              <a:rPr lang="en-US" sz="1500" dirty="0"/>
              <a:t>Personal Data Form</a:t>
            </a:r>
          </a:p>
          <a:p>
            <a:pPr lvl="1"/>
            <a:r>
              <a:rPr lang="en-US" sz="1500" dirty="0"/>
              <a:t>Emergency Evacuation Assistance</a:t>
            </a:r>
          </a:p>
          <a:p>
            <a:pPr lvl="1"/>
            <a:r>
              <a:rPr lang="en-US" sz="1500" dirty="0"/>
              <a:t>Voluntary Self-Identification for Employees</a:t>
            </a:r>
          </a:p>
          <a:p>
            <a:pPr lvl="1"/>
            <a:r>
              <a:rPr lang="en-US" sz="1500" dirty="0"/>
              <a:t>Veteran Status</a:t>
            </a:r>
          </a:p>
          <a:p>
            <a:pPr lvl="1"/>
            <a:r>
              <a:rPr lang="en-US" sz="1500" dirty="0"/>
              <a:t>Voluntary Self-Identification of Disability</a:t>
            </a:r>
          </a:p>
          <a:p>
            <a:pPr lvl="1"/>
            <a:r>
              <a:rPr lang="en-US" sz="1500" dirty="0"/>
              <a:t>Form I-9*</a:t>
            </a:r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9D8BEC-16B2-4C03-9A91-44E7F2BC5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5" y="2789238"/>
            <a:ext cx="5194583" cy="310991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1400" dirty="0"/>
              <a:t>W-4</a:t>
            </a:r>
          </a:p>
          <a:p>
            <a:pPr lvl="1"/>
            <a:r>
              <a:rPr lang="en-US" sz="1400" dirty="0"/>
              <a:t>IT-2104</a:t>
            </a:r>
          </a:p>
          <a:p>
            <a:pPr lvl="1"/>
            <a:r>
              <a:rPr lang="en-US" sz="1400" dirty="0"/>
              <a:t>NYS Direct Deposit Form*</a:t>
            </a:r>
          </a:p>
          <a:p>
            <a:pPr lvl="1"/>
            <a:r>
              <a:rPr lang="en-US" sz="1400" dirty="0"/>
              <a:t>Orientation for IT Security</a:t>
            </a:r>
          </a:p>
          <a:p>
            <a:pPr lvl="1"/>
            <a:r>
              <a:rPr lang="en-US" sz="1400" dirty="0"/>
              <a:t>Oath Upon Appointment</a:t>
            </a:r>
          </a:p>
          <a:p>
            <a:pPr lvl="1"/>
            <a:r>
              <a:rPr lang="en-US" sz="1400" dirty="0"/>
              <a:t>CUNY Policy Checklist</a:t>
            </a:r>
          </a:p>
          <a:p>
            <a:pPr lvl="1"/>
            <a:r>
              <a:rPr lang="en-US" sz="1400" dirty="0"/>
              <a:t>Authorization to Release Reference Information</a:t>
            </a:r>
          </a:p>
          <a:p>
            <a:pPr lvl="1"/>
            <a:r>
              <a:rPr lang="en-US" sz="1400" dirty="0"/>
              <a:t>Adjunct Fact Sheet</a:t>
            </a:r>
          </a:p>
          <a:p>
            <a:pPr lvl="1"/>
            <a:r>
              <a:rPr lang="en-US" sz="1400" dirty="0"/>
              <a:t>Information on Union Membership in PSC-CUNY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1DD53B-5551-4FDD-BEDA-80B7E84F2270}"/>
              </a:ext>
            </a:extLst>
          </p:cNvPr>
          <p:cNvSpPr txBox="1"/>
          <p:nvPr/>
        </p:nvSpPr>
        <p:spPr>
          <a:xfrm>
            <a:off x="4854313" y="6164591"/>
            <a:ext cx="2483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 Requires additional documentation</a:t>
            </a:r>
          </a:p>
        </p:txBody>
      </p:sp>
      <p:pic>
        <p:nvPicPr>
          <p:cNvPr id="8" name="Graphic 7" descr="Document outline">
            <a:extLst>
              <a:ext uri="{FF2B5EF4-FFF2-40B4-BE49-F238E27FC236}">
                <a16:creationId xmlns:a16="http://schemas.microsoft.com/office/drawing/2014/main" id="{4059226D-1D2D-447E-9B07-6004E17F3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4798" y="4752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70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FC63217-729B-4515-B2BC-F7CC2D29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Items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E975D5-4B65-4C0E-BD3D-EEE94F96A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required items and information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6D557E1-6763-4FEA-9F5B-54265E71EE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3654306"/>
              </p:ext>
            </p:extLst>
          </p:nvPr>
        </p:nvGraphicFramePr>
        <p:xfrm>
          <a:off x="7574642" y="1081456"/>
          <a:ext cx="3810001" cy="407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7050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9AECC5-5E46-4BC6-AB3E-8B836F12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51093-BF3A-4A20-A442-792C55B089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role of the Department</a:t>
            </a:r>
          </a:p>
        </p:txBody>
      </p:sp>
    </p:spTree>
    <p:extLst>
      <p:ext uri="{BB962C8B-B14F-4D97-AF65-F5344CB8AC3E}">
        <p14:creationId xmlns:p14="http://schemas.microsoft.com/office/powerpoint/2010/main" val="3404881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5CDD73-C1E1-45FF-86F4-2FDA1A7ED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Department Role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3CD23D1B-6D3A-4C83-3EBE-A495C6B311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32627"/>
              </p:ext>
            </p:extLst>
          </p:nvPr>
        </p:nvGraphicFramePr>
        <p:xfrm>
          <a:off x="819150" y="2548647"/>
          <a:ext cx="10553700" cy="331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847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9AECC5-5E46-4BC6-AB3E-8B836F12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Hiring Manager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51093-BF3A-4A20-A442-792C55B089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role of the Hiring Manager</a:t>
            </a:r>
          </a:p>
        </p:txBody>
      </p:sp>
    </p:spTree>
    <p:extLst>
      <p:ext uri="{BB962C8B-B14F-4D97-AF65-F5344CB8AC3E}">
        <p14:creationId xmlns:p14="http://schemas.microsoft.com/office/powerpoint/2010/main" val="3851227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29798</TotalTime>
  <Words>919</Words>
  <Application>Microsoft Office PowerPoint</Application>
  <PresentationFormat>Widescreen</PresentationFormat>
  <Paragraphs>167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Century Gothic</vt:lpstr>
      <vt:lpstr>Courier New</vt:lpstr>
      <vt:lpstr>Wingdings 2</vt:lpstr>
      <vt:lpstr>Quotable</vt:lpstr>
      <vt:lpstr>New Hire Process</vt:lpstr>
      <vt:lpstr>Initial Contact</vt:lpstr>
      <vt:lpstr>New Hire Packets</vt:lpstr>
      <vt:lpstr>New Hire Packets – Cont.</vt:lpstr>
      <vt:lpstr>New Hire Packets – Cont.</vt:lpstr>
      <vt:lpstr>Additional Items</vt:lpstr>
      <vt:lpstr>Department</vt:lpstr>
      <vt:lpstr>Department Role</vt:lpstr>
      <vt:lpstr>Hiring Manager</vt:lpstr>
      <vt:lpstr>Hiring Manager Role</vt:lpstr>
      <vt:lpstr>Human Resources</vt:lpstr>
      <vt:lpstr>Human Resources Role</vt:lpstr>
      <vt:lpstr>New Hire Workflow</vt:lpstr>
      <vt:lpstr>New Hire Workflow</vt:lpstr>
      <vt:lpstr>Additional Information</vt:lpstr>
      <vt:lpstr>Print to PDF</vt:lpstr>
      <vt:lpstr>Merge All Documents</vt:lpstr>
      <vt:lpstr>File Name Structure</vt:lpstr>
      <vt:lpstr>Post-Onboarding </vt:lpstr>
      <vt:lpstr>Submit the ePAF</vt:lpstr>
      <vt:lpstr>New Hire Access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Hires</dc:title>
  <dc:creator>Jason Gaines</dc:creator>
  <cp:lastModifiedBy>Jason Gaines</cp:lastModifiedBy>
  <cp:revision>4</cp:revision>
  <dcterms:created xsi:type="dcterms:W3CDTF">2022-03-29T19:33:30Z</dcterms:created>
  <dcterms:modified xsi:type="dcterms:W3CDTF">2022-05-10T14:59:13Z</dcterms:modified>
</cp:coreProperties>
</file>